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61" r:id="rId1"/>
    <p:sldMasterId id="2147483656" r:id="rId2"/>
    <p:sldMasterId id="2147483666" r:id="rId3"/>
  </p:sldMasterIdLst>
  <p:notesMasterIdLst>
    <p:notesMasterId r:id="rId11"/>
  </p:notesMasterIdLst>
  <p:sldIdLst>
    <p:sldId id="267" r:id="rId4"/>
    <p:sldId id="262" r:id="rId5"/>
    <p:sldId id="263" r:id="rId6"/>
    <p:sldId id="270" r:id="rId7"/>
    <p:sldId id="271" r:id="rId8"/>
    <p:sldId id="273" r:id="rId9"/>
    <p:sldId id="268" r:id="rId10"/>
  </p:sldIdLst>
  <p:sldSz cx="12192000" cy="6858000"/>
  <p:notesSz cx="6858000" cy="9144000"/>
  <p:embeddedFontLst>
    <p:embeddedFont>
      <p:font typeface="SamsungOne 450C" panose="020B0506030303020204" charset="0"/>
      <p:regular r:id="rId12"/>
    </p:embeddedFont>
    <p:embeddedFont>
      <p:font typeface="SamsungOne 800C" panose="020B0906030303020204" charset="0"/>
      <p:bold r:id="rId13"/>
    </p:embeddedFont>
  </p:embeddedFontLst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4546A"/>
    <a:srgbClr val="005FD2"/>
    <a:srgbClr val="FFCC00"/>
    <a:srgbClr val="33CCFF"/>
    <a:srgbClr val="00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015" autoAdjust="0"/>
    <p:restoredTop sz="94660"/>
  </p:normalViewPr>
  <p:slideViewPr>
    <p:cSldViewPr snapToGrid="0">
      <p:cViewPr varScale="1">
        <p:scale>
          <a:sx n="119" d="100"/>
          <a:sy n="119" d="100"/>
        </p:scale>
        <p:origin x="96" y="2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font" Target="fonts/font2.fntdata"/><Relationship Id="rId3" Type="http://schemas.openxmlformats.org/officeDocument/2006/relationships/slideMaster" Target="slideMasters/slideMaster3.xml"/><Relationship Id="rId7" Type="http://schemas.openxmlformats.org/officeDocument/2006/relationships/slide" Target="slides/slide4.xml"/><Relationship Id="rId12" Type="http://schemas.openxmlformats.org/officeDocument/2006/relationships/font" Target="fonts/font1.fntdata"/><Relationship Id="rId17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2.xml"/><Relationship Id="rId15" Type="http://schemas.openxmlformats.org/officeDocument/2006/relationships/viewProps" Target="viewProps.xml"/><Relationship Id="rId10" Type="http://schemas.openxmlformats.org/officeDocument/2006/relationships/slide" Target="slides/slide7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presProps" Target="presProps.xml"/></Relationships>
</file>

<file path=ppt/media/hdphoto1.wdp>
</file>

<file path=ppt/media/image1.png>
</file>

<file path=ppt/media/image10.png>
</file>

<file path=ppt/media/image11.png>
</file>

<file path=ppt/media/image2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4F54CC1-97CB-44AD-8DAB-B216F30CF3E3}" type="datetimeFigureOut">
              <a:rPr lang="ru-RU" smtClean="0"/>
              <a:t>29.01.2026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5C1BEDC-14E0-454C-9320-42DD4A99B1B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126825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3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3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3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5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5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060B23B0-1F13-4112-BAB2-7DFE67F0697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3812" y="2213452"/>
            <a:ext cx="6919275" cy="2431096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FAA3525C-0A75-4AFA-928A-2FF8C367642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7" t="1" b="48522"/>
          <a:stretch/>
        </p:blipFill>
        <p:spPr>
          <a:xfrm>
            <a:off x="0" y="4380703"/>
            <a:ext cx="6483302" cy="2477297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70F3BD21-8E4F-450A-A941-4D6EBD0AB70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7" t="1" b="48522"/>
          <a:stretch/>
        </p:blipFill>
        <p:spPr>
          <a:xfrm rot="10800000">
            <a:off x="5708698" y="0"/>
            <a:ext cx="6483302" cy="2477297"/>
          </a:xfrm>
          <a:prstGeom prst="rect">
            <a:avLst/>
          </a:prstGeom>
        </p:spPr>
      </p:pic>
      <p:grpSp>
        <p:nvGrpSpPr>
          <p:cNvPr id="10" name="Группа 9">
            <a:extLst>
              <a:ext uri="{FF2B5EF4-FFF2-40B4-BE49-F238E27FC236}">
                <a16:creationId xmlns:a16="http://schemas.microsoft.com/office/drawing/2014/main" id="{2270480E-4071-44EF-8953-99F74C2118B2}"/>
              </a:ext>
            </a:extLst>
          </p:cNvPr>
          <p:cNvGrpSpPr/>
          <p:nvPr userDrawn="1"/>
        </p:nvGrpSpPr>
        <p:grpSpPr>
          <a:xfrm rot="5400000">
            <a:off x="442811" y="39917"/>
            <a:ext cx="130630" cy="563076"/>
            <a:chOff x="7081442" y="2246001"/>
            <a:chExt cx="130630" cy="563076"/>
          </a:xfrm>
        </p:grpSpPr>
        <p:sp>
          <p:nvSpPr>
            <p:cNvPr id="11" name="Овал 10">
              <a:extLst>
                <a:ext uri="{FF2B5EF4-FFF2-40B4-BE49-F238E27FC236}">
                  <a16:creationId xmlns:a16="http://schemas.microsoft.com/office/drawing/2014/main" id="{A35741BF-5137-47F4-BFA2-7B2D28079E18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2" name="Овал 11">
              <a:extLst>
                <a:ext uri="{FF2B5EF4-FFF2-40B4-BE49-F238E27FC236}">
                  <a16:creationId xmlns:a16="http://schemas.microsoft.com/office/drawing/2014/main" id="{A3E7BC5D-47EB-4F1D-9168-9852E8A6BF02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4" name="Овал 13">
              <a:extLst>
                <a:ext uri="{FF2B5EF4-FFF2-40B4-BE49-F238E27FC236}">
                  <a16:creationId xmlns:a16="http://schemas.microsoft.com/office/drawing/2014/main" id="{7D01966E-7F74-4963-A92C-60DF417CEAE6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grpSp>
        <p:nvGrpSpPr>
          <p:cNvPr id="15" name="Группа 14">
            <a:extLst>
              <a:ext uri="{FF2B5EF4-FFF2-40B4-BE49-F238E27FC236}">
                <a16:creationId xmlns:a16="http://schemas.microsoft.com/office/drawing/2014/main" id="{3E649EAD-0B4A-4E59-A0EA-7F622E0696E2}"/>
              </a:ext>
            </a:extLst>
          </p:cNvPr>
          <p:cNvGrpSpPr/>
          <p:nvPr userDrawn="1"/>
        </p:nvGrpSpPr>
        <p:grpSpPr>
          <a:xfrm rot="5400000">
            <a:off x="1230428" y="39917"/>
            <a:ext cx="130630" cy="563076"/>
            <a:chOff x="7081442" y="2246001"/>
            <a:chExt cx="130630" cy="563076"/>
          </a:xfrm>
        </p:grpSpPr>
        <p:sp>
          <p:nvSpPr>
            <p:cNvPr id="16" name="Овал 15">
              <a:extLst>
                <a:ext uri="{FF2B5EF4-FFF2-40B4-BE49-F238E27FC236}">
                  <a16:creationId xmlns:a16="http://schemas.microsoft.com/office/drawing/2014/main" id="{6A54ED0E-2066-499E-B81C-CB8E0ECD80B4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9" name="Овал 18">
              <a:extLst>
                <a:ext uri="{FF2B5EF4-FFF2-40B4-BE49-F238E27FC236}">
                  <a16:creationId xmlns:a16="http://schemas.microsoft.com/office/drawing/2014/main" id="{59A5081C-4CAB-4171-8B31-0A82A7E49FC6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0" name="Овал 19">
              <a:extLst>
                <a:ext uri="{FF2B5EF4-FFF2-40B4-BE49-F238E27FC236}">
                  <a16:creationId xmlns:a16="http://schemas.microsoft.com/office/drawing/2014/main" id="{A547810A-BA0D-4182-9620-51064229B571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</p:spTree>
    <p:extLst>
      <p:ext uri="{BB962C8B-B14F-4D97-AF65-F5344CB8AC3E}">
        <p14:creationId xmlns:p14="http://schemas.microsoft.com/office/powerpoint/2010/main" val="2278870086"/>
      </p:ext>
    </p:extLst>
  </p:cSld>
  <p:clrMapOvr>
    <a:masterClrMapping/>
  </p:clrMapOvr>
  <p:transition spd="slow">
    <p:wipe dir="r"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n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F231331F-A4ED-4B6B-A362-4C33116611C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3603914"/>
      </p:ext>
    </p:extLst>
  </p:cSld>
  <p:clrMapOvr>
    <a:masterClrMapping/>
  </p:clrMapOvr>
  <p:transition spd="slow">
    <p:wipe dir="r"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060B23B0-1F13-4112-BAB2-7DFE67F0697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3813" y="2213452"/>
            <a:ext cx="6919273" cy="2431096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FAA3525C-0A75-4AFA-928A-2FF8C367642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7" t="1" b="48522"/>
          <a:stretch/>
        </p:blipFill>
        <p:spPr>
          <a:xfrm>
            <a:off x="0" y="4380703"/>
            <a:ext cx="6483302" cy="2477297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70F3BD21-8E4F-450A-A941-4D6EBD0AB70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7" t="1" b="48522"/>
          <a:stretch/>
        </p:blipFill>
        <p:spPr>
          <a:xfrm rot="10800000">
            <a:off x="5708698" y="0"/>
            <a:ext cx="6483302" cy="2477297"/>
          </a:xfrm>
          <a:prstGeom prst="rect">
            <a:avLst/>
          </a:prstGeom>
        </p:spPr>
      </p:pic>
      <p:grpSp>
        <p:nvGrpSpPr>
          <p:cNvPr id="10" name="Группа 9">
            <a:extLst>
              <a:ext uri="{FF2B5EF4-FFF2-40B4-BE49-F238E27FC236}">
                <a16:creationId xmlns:a16="http://schemas.microsoft.com/office/drawing/2014/main" id="{2270480E-4071-44EF-8953-99F74C2118B2}"/>
              </a:ext>
            </a:extLst>
          </p:cNvPr>
          <p:cNvGrpSpPr/>
          <p:nvPr userDrawn="1"/>
        </p:nvGrpSpPr>
        <p:grpSpPr>
          <a:xfrm rot="5400000">
            <a:off x="442811" y="39917"/>
            <a:ext cx="130630" cy="563076"/>
            <a:chOff x="7081442" y="2246001"/>
            <a:chExt cx="130630" cy="563076"/>
          </a:xfrm>
        </p:grpSpPr>
        <p:sp>
          <p:nvSpPr>
            <p:cNvPr id="11" name="Овал 10">
              <a:extLst>
                <a:ext uri="{FF2B5EF4-FFF2-40B4-BE49-F238E27FC236}">
                  <a16:creationId xmlns:a16="http://schemas.microsoft.com/office/drawing/2014/main" id="{A35741BF-5137-47F4-BFA2-7B2D28079E18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2" name="Овал 11">
              <a:extLst>
                <a:ext uri="{FF2B5EF4-FFF2-40B4-BE49-F238E27FC236}">
                  <a16:creationId xmlns:a16="http://schemas.microsoft.com/office/drawing/2014/main" id="{A3E7BC5D-47EB-4F1D-9168-9852E8A6BF02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4" name="Овал 13">
              <a:extLst>
                <a:ext uri="{FF2B5EF4-FFF2-40B4-BE49-F238E27FC236}">
                  <a16:creationId xmlns:a16="http://schemas.microsoft.com/office/drawing/2014/main" id="{7D01966E-7F74-4963-A92C-60DF417CEAE6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grpSp>
        <p:nvGrpSpPr>
          <p:cNvPr id="15" name="Группа 14">
            <a:extLst>
              <a:ext uri="{FF2B5EF4-FFF2-40B4-BE49-F238E27FC236}">
                <a16:creationId xmlns:a16="http://schemas.microsoft.com/office/drawing/2014/main" id="{3E649EAD-0B4A-4E59-A0EA-7F622E0696E2}"/>
              </a:ext>
            </a:extLst>
          </p:cNvPr>
          <p:cNvGrpSpPr/>
          <p:nvPr userDrawn="1"/>
        </p:nvGrpSpPr>
        <p:grpSpPr>
          <a:xfrm rot="5400000">
            <a:off x="1230428" y="39917"/>
            <a:ext cx="130630" cy="563076"/>
            <a:chOff x="7081442" y="2246001"/>
            <a:chExt cx="130630" cy="563076"/>
          </a:xfrm>
        </p:grpSpPr>
        <p:sp>
          <p:nvSpPr>
            <p:cNvPr id="16" name="Овал 15">
              <a:extLst>
                <a:ext uri="{FF2B5EF4-FFF2-40B4-BE49-F238E27FC236}">
                  <a16:creationId xmlns:a16="http://schemas.microsoft.com/office/drawing/2014/main" id="{6A54ED0E-2066-499E-B81C-CB8E0ECD80B4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9" name="Овал 18">
              <a:extLst>
                <a:ext uri="{FF2B5EF4-FFF2-40B4-BE49-F238E27FC236}">
                  <a16:creationId xmlns:a16="http://schemas.microsoft.com/office/drawing/2014/main" id="{59A5081C-4CAB-4171-8B31-0A82A7E49FC6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0" name="Овал 19">
              <a:extLst>
                <a:ext uri="{FF2B5EF4-FFF2-40B4-BE49-F238E27FC236}">
                  <a16:creationId xmlns:a16="http://schemas.microsoft.com/office/drawing/2014/main" id="{A547810A-BA0D-4182-9620-51064229B571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</p:spTree>
    <p:extLst>
      <p:ext uri="{BB962C8B-B14F-4D97-AF65-F5344CB8AC3E}">
        <p14:creationId xmlns:p14="http://schemas.microsoft.com/office/powerpoint/2010/main" val="2740121415"/>
      </p:ext>
    </p:extLst>
  </p:cSld>
  <p:clrMapOvr>
    <a:masterClrMapping/>
  </p:clrMapOvr>
  <p:transition spd="slow">
    <p:wipe dir="r"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t Title Clea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FAA3525C-0A75-4AFA-928A-2FF8C367642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7" t="1" b="48522"/>
          <a:stretch/>
        </p:blipFill>
        <p:spPr>
          <a:xfrm>
            <a:off x="0" y="4380703"/>
            <a:ext cx="6483302" cy="2477297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70F3BD21-8E4F-450A-A941-4D6EBD0AB70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7" t="1" b="48522"/>
          <a:stretch/>
        </p:blipFill>
        <p:spPr>
          <a:xfrm rot="10800000">
            <a:off x="5708698" y="0"/>
            <a:ext cx="6483302" cy="2477297"/>
          </a:xfrm>
          <a:prstGeom prst="rect">
            <a:avLst/>
          </a:prstGeom>
        </p:spPr>
      </p:pic>
      <p:grpSp>
        <p:nvGrpSpPr>
          <p:cNvPr id="10" name="Группа 9">
            <a:extLst>
              <a:ext uri="{FF2B5EF4-FFF2-40B4-BE49-F238E27FC236}">
                <a16:creationId xmlns:a16="http://schemas.microsoft.com/office/drawing/2014/main" id="{2270480E-4071-44EF-8953-99F74C2118B2}"/>
              </a:ext>
            </a:extLst>
          </p:cNvPr>
          <p:cNvGrpSpPr/>
          <p:nvPr userDrawn="1"/>
        </p:nvGrpSpPr>
        <p:grpSpPr>
          <a:xfrm rot="5400000">
            <a:off x="442811" y="39917"/>
            <a:ext cx="130630" cy="563076"/>
            <a:chOff x="7081442" y="2246001"/>
            <a:chExt cx="130630" cy="563076"/>
          </a:xfrm>
        </p:grpSpPr>
        <p:sp>
          <p:nvSpPr>
            <p:cNvPr id="11" name="Овал 10">
              <a:extLst>
                <a:ext uri="{FF2B5EF4-FFF2-40B4-BE49-F238E27FC236}">
                  <a16:creationId xmlns:a16="http://schemas.microsoft.com/office/drawing/2014/main" id="{A35741BF-5137-47F4-BFA2-7B2D28079E18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2" name="Овал 11">
              <a:extLst>
                <a:ext uri="{FF2B5EF4-FFF2-40B4-BE49-F238E27FC236}">
                  <a16:creationId xmlns:a16="http://schemas.microsoft.com/office/drawing/2014/main" id="{A3E7BC5D-47EB-4F1D-9168-9852E8A6BF02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4" name="Овал 13">
              <a:extLst>
                <a:ext uri="{FF2B5EF4-FFF2-40B4-BE49-F238E27FC236}">
                  <a16:creationId xmlns:a16="http://schemas.microsoft.com/office/drawing/2014/main" id="{7D01966E-7F74-4963-A92C-60DF417CEAE6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grpSp>
        <p:nvGrpSpPr>
          <p:cNvPr id="15" name="Группа 14">
            <a:extLst>
              <a:ext uri="{FF2B5EF4-FFF2-40B4-BE49-F238E27FC236}">
                <a16:creationId xmlns:a16="http://schemas.microsoft.com/office/drawing/2014/main" id="{3E649EAD-0B4A-4E59-A0EA-7F622E0696E2}"/>
              </a:ext>
            </a:extLst>
          </p:cNvPr>
          <p:cNvGrpSpPr/>
          <p:nvPr userDrawn="1"/>
        </p:nvGrpSpPr>
        <p:grpSpPr>
          <a:xfrm rot="5400000">
            <a:off x="1230428" y="39917"/>
            <a:ext cx="130630" cy="563076"/>
            <a:chOff x="7081442" y="2246001"/>
            <a:chExt cx="130630" cy="563076"/>
          </a:xfrm>
        </p:grpSpPr>
        <p:sp>
          <p:nvSpPr>
            <p:cNvPr id="16" name="Овал 15">
              <a:extLst>
                <a:ext uri="{FF2B5EF4-FFF2-40B4-BE49-F238E27FC236}">
                  <a16:creationId xmlns:a16="http://schemas.microsoft.com/office/drawing/2014/main" id="{6A54ED0E-2066-499E-B81C-CB8E0ECD80B4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9" name="Овал 18">
              <a:extLst>
                <a:ext uri="{FF2B5EF4-FFF2-40B4-BE49-F238E27FC236}">
                  <a16:creationId xmlns:a16="http://schemas.microsoft.com/office/drawing/2014/main" id="{59A5081C-4CAB-4171-8B31-0A82A7E49FC6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0" name="Овал 19">
              <a:extLst>
                <a:ext uri="{FF2B5EF4-FFF2-40B4-BE49-F238E27FC236}">
                  <a16:creationId xmlns:a16="http://schemas.microsoft.com/office/drawing/2014/main" id="{A547810A-BA0D-4182-9620-51064229B571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</p:spTree>
    <p:extLst>
      <p:ext uri="{BB962C8B-B14F-4D97-AF65-F5344CB8AC3E}">
        <p14:creationId xmlns:p14="http://schemas.microsoft.com/office/powerpoint/2010/main" val="3485152269"/>
      </p:ext>
    </p:extLst>
  </p:cSld>
  <p:clrMapOvr>
    <a:masterClrMapping/>
  </p:clrMapOvr>
  <p:transition spd="slow">
    <p:wipe dir="r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D10B654-93F3-4721-A290-17E9A518411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3129703"/>
            <a:ext cx="9144000" cy="1360652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6CB0B30C-7A61-451E-B6EB-667FC2B0DB6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582430"/>
            <a:ext cx="9144000" cy="86626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ACF9A802-5335-40EA-BD36-A4ED6BD715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5E34C-0C06-422D-8445-4290A33915A8}" type="datetime1">
              <a:rPr lang="ru-RU" smtClean="0"/>
              <a:t>29.01.2026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CCDB0EB-4A6A-49DF-BB01-129F4E1405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35CE9C39-4E1D-4183-B199-2D081277E3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71FD7808-0438-4480-A8FF-E29DCEE768E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97343" y="1300561"/>
            <a:ext cx="4748930" cy="1668543"/>
          </a:xfrm>
          <a:prstGeom prst="rect">
            <a:avLst/>
          </a:prstGeom>
        </p:spPr>
      </p:pic>
      <p:grpSp>
        <p:nvGrpSpPr>
          <p:cNvPr id="10" name="Группа 9">
            <a:extLst>
              <a:ext uri="{FF2B5EF4-FFF2-40B4-BE49-F238E27FC236}">
                <a16:creationId xmlns:a16="http://schemas.microsoft.com/office/drawing/2014/main" id="{B6A3ECA7-55A6-499F-A9D9-1D750471B033}"/>
              </a:ext>
            </a:extLst>
          </p:cNvPr>
          <p:cNvGrpSpPr/>
          <p:nvPr userDrawn="1"/>
        </p:nvGrpSpPr>
        <p:grpSpPr>
          <a:xfrm>
            <a:off x="-3" y="0"/>
            <a:ext cx="1670675" cy="6858003"/>
            <a:chOff x="-3" y="0"/>
            <a:chExt cx="1670675" cy="6858003"/>
          </a:xfrm>
        </p:grpSpPr>
        <p:pic>
          <p:nvPicPr>
            <p:cNvPr id="17" name="Рисунок 16">
              <a:extLst>
                <a:ext uri="{FF2B5EF4-FFF2-40B4-BE49-F238E27FC236}">
                  <a16:creationId xmlns:a16="http://schemas.microsoft.com/office/drawing/2014/main" id="{8AE212CE-0FC5-420D-9D84-5918DF6C608E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1" r="-1" b="54939"/>
            <a:stretch/>
          </p:blipFill>
          <p:spPr>
            <a:xfrm rot="5400000">
              <a:off x="-787109" y="787106"/>
              <a:ext cx="3238008" cy="1663795"/>
            </a:xfrm>
            <a:prstGeom prst="rect">
              <a:avLst/>
            </a:prstGeom>
          </p:spPr>
        </p:pic>
        <p:pic>
          <p:nvPicPr>
            <p:cNvPr id="19" name="Рисунок 18">
              <a:extLst>
                <a:ext uri="{FF2B5EF4-FFF2-40B4-BE49-F238E27FC236}">
                  <a16:creationId xmlns:a16="http://schemas.microsoft.com/office/drawing/2014/main" id="{126B2EF5-528E-48A7-99D6-B59B8FCA7C33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55971" r="-1" b="-1217"/>
            <a:stretch/>
          </p:blipFill>
          <p:spPr>
            <a:xfrm rot="16200000">
              <a:off x="-783667" y="4403663"/>
              <a:ext cx="3238008" cy="1670671"/>
            </a:xfrm>
            <a:prstGeom prst="rect">
              <a:avLst/>
            </a:prstGeom>
          </p:spPr>
        </p:pic>
      </p:grpSp>
      <p:grpSp>
        <p:nvGrpSpPr>
          <p:cNvPr id="20" name="Группа 19">
            <a:extLst>
              <a:ext uri="{FF2B5EF4-FFF2-40B4-BE49-F238E27FC236}">
                <a16:creationId xmlns:a16="http://schemas.microsoft.com/office/drawing/2014/main" id="{FC771FC9-35A3-436D-A854-D8B38E1D29DC}"/>
              </a:ext>
            </a:extLst>
          </p:cNvPr>
          <p:cNvGrpSpPr/>
          <p:nvPr userDrawn="1"/>
        </p:nvGrpSpPr>
        <p:grpSpPr>
          <a:xfrm rot="10800000">
            <a:off x="10518462" y="0"/>
            <a:ext cx="1670675" cy="6858003"/>
            <a:chOff x="-3" y="0"/>
            <a:chExt cx="1670675" cy="6858003"/>
          </a:xfrm>
        </p:grpSpPr>
        <p:pic>
          <p:nvPicPr>
            <p:cNvPr id="21" name="Рисунок 20">
              <a:extLst>
                <a:ext uri="{FF2B5EF4-FFF2-40B4-BE49-F238E27FC236}">
                  <a16:creationId xmlns:a16="http://schemas.microsoft.com/office/drawing/2014/main" id="{F2AA09D0-3EFB-4020-ABA8-1616727D98F6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1" r="-1" b="54939"/>
            <a:stretch/>
          </p:blipFill>
          <p:spPr>
            <a:xfrm rot="5400000">
              <a:off x="-787109" y="787106"/>
              <a:ext cx="3238008" cy="1663795"/>
            </a:xfrm>
            <a:prstGeom prst="rect">
              <a:avLst/>
            </a:prstGeom>
          </p:spPr>
        </p:pic>
        <p:pic>
          <p:nvPicPr>
            <p:cNvPr id="22" name="Рисунок 21">
              <a:extLst>
                <a:ext uri="{FF2B5EF4-FFF2-40B4-BE49-F238E27FC236}">
                  <a16:creationId xmlns:a16="http://schemas.microsoft.com/office/drawing/2014/main" id="{23A28532-EEB2-4885-A3CE-54D0A28DC135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55971" r="-1" b="-1217"/>
            <a:stretch/>
          </p:blipFill>
          <p:spPr>
            <a:xfrm rot="16200000">
              <a:off x="-783667" y="4403663"/>
              <a:ext cx="3238008" cy="167067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102360827"/>
      </p:ext>
    </p:extLst>
  </p:cSld>
  <p:clrMapOvr>
    <a:masterClrMapping/>
  </p:clrMapOvr>
  <p:transition spd="slow">
    <p:wipe dir="r"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Дата 2">
            <a:extLst>
              <a:ext uri="{FF2B5EF4-FFF2-40B4-BE49-F238E27FC236}">
                <a16:creationId xmlns:a16="http://schemas.microsoft.com/office/drawing/2014/main" id="{268D3F8B-16D9-4FA9-A055-B3C99F9C78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875349-B8FF-4EAF-9758-1B6C76217467}" type="datetime1">
              <a:rPr lang="ru-RU" smtClean="0"/>
              <a:t>29.01.2026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B958765E-1D59-4EBD-8B0C-D90EDEBF19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84BC9D76-2C00-47FC-B1BC-53DDDD5D7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  <p:sp>
        <p:nvSpPr>
          <p:cNvPr id="6" name="Заголовок 1">
            <a:extLst>
              <a:ext uri="{FF2B5EF4-FFF2-40B4-BE49-F238E27FC236}">
                <a16:creationId xmlns:a16="http://schemas.microsoft.com/office/drawing/2014/main" id="{2619D724-5309-42B0-9DD6-2097051A22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257907" cy="6906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sz="3200"/>
            </a:lvl1pPr>
          </a:lstStyle>
          <a:p>
            <a:r>
              <a:rPr lang="ru-RU" dirty="0"/>
              <a:t>Образец заголовка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58854032-24A2-4F97-996D-2040FAF5D95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41585" y="284686"/>
            <a:ext cx="2256146" cy="792700"/>
          </a:xfrm>
          <a:prstGeom prst="rect">
            <a:avLst/>
          </a:prstGeom>
        </p:spPr>
      </p:pic>
      <p:grpSp>
        <p:nvGrpSpPr>
          <p:cNvPr id="22" name="Группа 21">
            <a:extLst>
              <a:ext uri="{FF2B5EF4-FFF2-40B4-BE49-F238E27FC236}">
                <a16:creationId xmlns:a16="http://schemas.microsoft.com/office/drawing/2014/main" id="{1DC89029-5F07-4A38-A938-FF64B8ECC68B}"/>
              </a:ext>
            </a:extLst>
          </p:cNvPr>
          <p:cNvGrpSpPr/>
          <p:nvPr userDrawn="1"/>
        </p:nvGrpSpPr>
        <p:grpSpPr>
          <a:xfrm>
            <a:off x="-3" y="0"/>
            <a:ext cx="1670675" cy="6858003"/>
            <a:chOff x="-3" y="0"/>
            <a:chExt cx="1670675" cy="6858003"/>
          </a:xfrm>
        </p:grpSpPr>
        <p:pic>
          <p:nvPicPr>
            <p:cNvPr id="23" name="Рисунок 22">
              <a:extLst>
                <a:ext uri="{FF2B5EF4-FFF2-40B4-BE49-F238E27FC236}">
                  <a16:creationId xmlns:a16="http://schemas.microsoft.com/office/drawing/2014/main" id="{75DB9053-9013-4FDD-92DF-75577C956971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1" r="-1" b="54939"/>
            <a:stretch/>
          </p:blipFill>
          <p:spPr>
            <a:xfrm rot="5400000">
              <a:off x="-787109" y="787106"/>
              <a:ext cx="3238008" cy="1663795"/>
            </a:xfrm>
            <a:prstGeom prst="rect">
              <a:avLst/>
            </a:prstGeom>
          </p:spPr>
        </p:pic>
        <p:pic>
          <p:nvPicPr>
            <p:cNvPr id="24" name="Рисунок 23">
              <a:extLst>
                <a:ext uri="{FF2B5EF4-FFF2-40B4-BE49-F238E27FC236}">
                  <a16:creationId xmlns:a16="http://schemas.microsoft.com/office/drawing/2014/main" id="{CDC64F56-F9E7-4C31-B78E-F8868BE3D7A3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55971" r="-1" b="-1217"/>
            <a:stretch/>
          </p:blipFill>
          <p:spPr>
            <a:xfrm rot="16200000">
              <a:off x="-783667" y="4403663"/>
              <a:ext cx="3238008" cy="1670671"/>
            </a:xfrm>
            <a:prstGeom prst="rect">
              <a:avLst/>
            </a:prstGeom>
          </p:spPr>
        </p:pic>
      </p:grpSp>
      <p:pic>
        <p:nvPicPr>
          <p:cNvPr id="26" name="Рисунок 25">
            <a:extLst>
              <a:ext uri="{FF2B5EF4-FFF2-40B4-BE49-F238E27FC236}">
                <a16:creationId xmlns:a16="http://schemas.microsoft.com/office/drawing/2014/main" id="{2DA2F168-F001-4186-B20D-6180659ABAA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91" t="1" r="-1" b="54939"/>
          <a:stretch/>
        </p:blipFill>
        <p:spPr>
          <a:xfrm rot="16200000">
            <a:off x="9738235" y="4407102"/>
            <a:ext cx="3238008" cy="1663795"/>
          </a:xfrm>
          <a:prstGeom prst="rect">
            <a:avLst/>
          </a:prstGeom>
        </p:spPr>
      </p:pic>
      <p:grpSp>
        <p:nvGrpSpPr>
          <p:cNvPr id="25" name="Группа 24">
            <a:extLst>
              <a:ext uri="{FF2B5EF4-FFF2-40B4-BE49-F238E27FC236}">
                <a16:creationId xmlns:a16="http://schemas.microsoft.com/office/drawing/2014/main" id="{DE6FEDBC-E054-46D7-A4B5-BA17161830A3}"/>
              </a:ext>
            </a:extLst>
          </p:cNvPr>
          <p:cNvGrpSpPr/>
          <p:nvPr userDrawn="1"/>
        </p:nvGrpSpPr>
        <p:grpSpPr>
          <a:xfrm>
            <a:off x="11621299" y="2572948"/>
            <a:ext cx="570701" cy="1712103"/>
            <a:chOff x="11507954" y="2186129"/>
            <a:chExt cx="684046" cy="2052138"/>
          </a:xfrm>
        </p:grpSpPr>
        <p:sp>
          <p:nvSpPr>
            <p:cNvPr id="27" name="Ромб 26">
              <a:extLst>
                <a:ext uri="{FF2B5EF4-FFF2-40B4-BE49-F238E27FC236}">
                  <a16:creationId xmlns:a16="http://schemas.microsoft.com/office/drawing/2014/main" id="{C57BA726-7596-4684-987C-0418D082C45A}"/>
                </a:ext>
              </a:extLst>
            </p:cNvPr>
            <p:cNvSpPr/>
            <p:nvPr/>
          </p:nvSpPr>
          <p:spPr>
            <a:xfrm>
              <a:off x="11507954" y="2186129"/>
              <a:ext cx="684046" cy="684046"/>
            </a:xfrm>
            <a:prstGeom prst="diamond">
              <a:avLst/>
            </a:prstGeom>
            <a:gradFill>
              <a:gsLst>
                <a:gs pos="0">
                  <a:srgbClr val="0062D9"/>
                </a:gs>
                <a:gs pos="100000">
                  <a:srgbClr val="006BEA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28" name="Ромб 27">
              <a:extLst>
                <a:ext uri="{FF2B5EF4-FFF2-40B4-BE49-F238E27FC236}">
                  <a16:creationId xmlns:a16="http://schemas.microsoft.com/office/drawing/2014/main" id="{EAC0FEF1-F517-46FA-9D26-8F3BFCF6B2CB}"/>
                </a:ext>
              </a:extLst>
            </p:cNvPr>
            <p:cNvSpPr/>
            <p:nvPr/>
          </p:nvSpPr>
          <p:spPr>
            <a:xfrm>
              <a:off x="11507954" y="2870175"/>
              <a:ext cx="684046" cy="684046"/>
            </a:xfrm>
            <a:prstGeom prst="diamond">
              <a:avLst/>
            </a:prstGeom>
            <a:gradFill>
              <a:gsLst>
                <a:gs pos="0">
                  <a:srgbClr val="0062D9"/>
                </a:gs>
                <a:gs pos="100000">
                  <a:srgbClr val="006BEA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29" name="Ромб 28">
              <a:extLst>
                <a:ext uri="{FF2B5EF4-FFF2-40B4-BE49-F238E27FC236}">
                  <a16:creationId xmlns:a16="http://schemas.microsoft.com/office/drawing/2014/main" id="{4CB5A5B0-D5E2-4D8D-BA2A-CE01675CD744}"/>
                </a:ext>
              </a:extLst>
            </p:cNvPr>
            <p:cNvSpPr/>
            <p:nvPr/>
          </p:nvSpPr>
          <p:spPr>
            <a:xfrm>
              <a:off x="11507954" y="3554221"/>
              <a:ext cx="684046" cy="684046"/>
            </a:xfrm>
            <a:prstGeom prst="diamond">
              <a:avLst/>
            </a:prstGeom>
            <a:gradFill>
              <a:gsLst>
                <a:gs pos="0">
                  <a:srgbClr val="0062D9"/>
                </a:gs>
                <a:gs pos="100000">
                  <a:srgbClr val="006BEA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</p:grpSp>
      <p:sp>
        <p:nvSpPr>
          <p:cNvPr id="30" name="Прямоугольник 29">
            <a:extLst>
              <a:ext uri="{FF2B5EF4-FFF2-40B4-BE49-F238E27FC236}">
                <a16:creationId xmlns:a16="http://schemas.microsoft.com/office/drawing/2014/main" id="{359F6DE8-3C45-4A77-B595-BE5DECF4CD20}"/>
              </a:ext>
            </a:extLst>
          </p:cNvPr>
          <p:cNvSpPr/>
          <p:nvPr userDrawn="1"/>
        </p:nvSpPr>
        <p:spPr>
          <a:xfrm>
            <a:off x="-3" y="0"/>
            <a:ext cx="12192003" cy="228596"/>
          </a:xfrm>
          <a:prstGeom prst="rect">
            <a:avLst/>
          </a:prstGeom>
          <a:solidFill>
            <a:srgbClr val="0068E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65842707"/>
      </p:ext>
    </p:extLst>
  </p:cSld>
  <p:clrMapOvr>
    <a:masterClrMapping/>
  </p:clrMapOvr>
  <p:transition spd="slow">
    <p:wipe dir="r"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n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545495A5-7BF2-415A-832E-632F6DF4CA5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910209"/>
      </p:ext>
    </p:extLst>
  </p:cSld>
  <p:clrMapOvr>
    <a:masterClrMapping/>
  </p:clrMapOvr>
  <p:transition spd="slow">
    <p:wipe dir="r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t Title Clea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FAA3525C-0A75-4AFA-928A-2FF8C367642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7" t="1" b="48522"/>
          <a:stretch/>
        </p:blipFill>
        <p:spPr>
          <a:xfrm>
            <a:off x="0" y="4380703"/>
            <a:ext cx="6483302" cy="2477297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70F3BD21-8E4F-450A-A941-4D6EBD0AB70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7" t="1" b="48522"/>
          <a:stretch/>
        </p:blipFill>
        <p:spPr>
          <a:xfrm rot="10800000">
            <a:off x="5708698" y="0"/>
            <a:ext cx="6483302" cy="2477297"/>
          </a:xfrm>
          <a:prstGeom prst="rect">
            <a:avLst/>
          </a:prstGeom>
        </p:spPr>
      </p:pic>
      <p:grpSp>
        <p:nvGrpSpPr>
          <p:cNvPr id="10" name="Группа 9">
            <a:extLst>
              <a:ext uri="{FF2B5EF4-FFF2-40B4-BE49-F238E27FC236}">
                <a16:creationId xmlns:a16="http://schemas.microsoft.com/office/drawing/2014/main" id="{2270480E-4071-44EF-8953-99F74C2118B2}"/>
              </a:ext>
            </a:extLst>
          </p:cNvPr>
          <p:cNvGrpSpPr/>
          <p:nvPr userDrawn="1"/>
        </p:nvGrpSpPr>
        <p:grpSpPr>
          <a:xfrm rot="5400000">
            <a:off x="442811" y="39917"/>
            <a:ext cx="130630" cy="563076"/>
            <a:chOff x="7081442" y="2246001"/>
            <a:chExt cx="130630" cy="563076"/>
          </a:xfrm>
        </p:grpSpPr>
        <p:sp>
          <p:nvSpPr>
            <p:cNvPr id="11" name="Овал 10">
              <a:extLst>
                <a:ext uri="{FF2B5EF4-FFF2-40B4-BE49-F238E27FC236}">
                  <a16:creationId xmlns:a16="http://schemas.microsoft.com/office/drawing/2014/main" id="{A35741BF-5137-47F4-BFA2-7B2D28079E18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2" name="Овал 11">
              <a:extLst>
                <a:ext uri="{FF2B5EF4-FFF2-40B4-BE49-F238E27FC236}">
                  <a16:creationId xmlns:a16="http://schemas.microsoft.com/office/drawing/2014/main" id="{A3E7BC5D-47EB-4F1D-9168-9852E8A6BF02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4" name="Овал 13">
              <a:extLst>
                <a:ext uri="{FF2B5EF4-FFF2-40B4-BE49-F238E27FC236}">
                  <a16:creationId xmlns:a16="http://schemas.microsoft.com/office/drawing/2014/main" id="{7D01966E-7F74-4963-A92C-60DF417CEAE6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grpSp>
        <p:nvGrpSpPr>
          <p:cNvPr id="15" name="Группа 14">
            <a:extLst>
              <a:ext uri="{FF2B5EF4-FFF2-40B4-BE49-F238E27FC236}">
                <a16:creationId xmlns:a16="http://schemas.microsoft.com/office/drawing/2014/main" id="{3E649EAD-0B4A-4E59-A0EA-7F622E0696E2}"/>
              </a:ext>
            </a:extLst>
          </p:cNvPr>
          <p:cNvGrpSpPr/>
          <p:nvPr userDrawn="1"/>
        </p:nvGrpSpPr>
        <p:grpSpPr>
          <a:xfrm rot="5400000">
            <a:off x="1230428" y="39917"/>
            <a:ext cx="130630" cy="563076"/>
            <a:chOff x="7081442" y="2246001"/>
            <a:chExt cx="130630" cy="563076"/>
          </a:xfrm>
        </p:grpSpPr>
        <p:sp>
          <p:nvSpPr>
            <p:cNvPr id="16" name="Овал 15">
              <a:extLst>
                <a:ext uri="{FF2B5EF4-FFF2-40B4-BE49-F238E27FC236}">
                  <a16:creationId xmlns:a16="http://schemas.microsoft.com/office/drawing/2014/main" id="{6A54ED0E-2066-499E-B81C-CB8E0ECD80B4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9" name="Овал 18">
              <a:extLst>
                <a:ext uri="{FF2B5EF4-FFF2-40B4-BE49-F238E27FC236}">
                  <a16:creationId xmlns:a16="http://schemas.microsoft.com/office/drawing/2014/main" id="{59A5081C-4CAB-4171-8B31-0A82A7E49FC6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0" name="Овал 19">
              <a:extLst>
                <a:ext uri="{FF2B5EF4-FFF2-40B4-BE49-F238E27FC236}">
                  <a16:creationId xmlns:a16="http://schemas.microsoft.com/office/drawing/2014/main" id="{A547810A-BA0D-4182-9620-51064229B571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</p:spTree>
    <p:extLst>
      <p:ext uri="{BB962C8B-B14F-4D97-AF65-F5344CB8AC3E}">
        <p14:creationId xmlns:p14="http://schemas.microsoft.com/office/powerpoint/2010/main" val="3393711510"/>
      </p:ext>
    </p:extLst>
  </p:cSld>
  <p:clrMapOvr>
    <a:masterClrMapping/>
  </p:clrMapOvr>
  <p:transition spd="slow">
    <p:wipe dir="r"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D10B654-93F3-4721-A290-17E9A518411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3129703"/>
            <a:ext cx="9144000" cy="1360652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6CB0B30C-7A61-451E-B6EB-667FC2B0DB6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582430"/>
            <a:ext cx="9144000" cy="86626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ACF9A802-5335-40EA-BD36-A4ED6BD715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5E34C-0C06-422D-8445-4290A33915A8}" type="datetime1">
              <a:rPr lang="ru-RU" smtClean="0"/>
              <a:t>29.01.2026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CCDB0EB-4A6A-49DF-BB01-129F4E1405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35CE9C39-4E1D-4183-B199-2D081277E3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71FD7808-0438-4480-A8FF-E29DCEE768E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97343" y="1300561"/>
            <a:ext cx="4748931" cy="1668543"/>
          </a:xfrm>
          <a:prstGeom prst="rect">
            <a:avLst/>
          </a:prstGeom>
        </p:spPr>
      </p:pic>
      <p:grpSp>
        <p:nvGrpSpPr>
          <p:cNvPr id="10" name="Группа 9">
            <a:extLst>
              <a:ext uri="{FF2B5EF4-FFF2-40B4-BE49-F238E27FC236}">
                <a16:creationId xmlns:a16="http://schemas.microsoft.com/office/drawing/2014/main" id="{B6A3ECA7-55A6-499F-A9D9-1D750471B033}"/>
              </a:ext>
            </a:extLst>
          </p:cNvPr>
          <p:cNvGrpSpPr/>
          <p:nvPr userDrawn="1"/>
        </p:nvGrpSpPr>
        <p:grpSpPr>
          <a:xfrm>
            <a:off x="-3" y="0"/>
            <a:ext cx="1670675" cy="6858003"/>
            <a:chOff x="-3" y="0"/>
            <a:chExt cx="1670675" cy="6858003"/>
          </a:xfrm>
        </p:grpSpPr>
        <p:pic>
          <p:nvPicPr>
            <p:cNvPr id="17" name="Рисунок 16">
              <a:extLst>
                <a:ext uri="{FF2B5EF4-FFF2-40B4-BE49-F238E27FC236}">
                  <a16:creationId xmlns:a16="http://schemas.microsoft.com/office/drawing/2014/main" id="{8AE212CE-0FC5-420D-9D84-5918DF6C608E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1" r="-1" b="54939"/>
            <a:stretch/>
          </p:blipFill>
          <p:spPr>
            <a:xfrm rot="5400000">
              <a:off x="-787109" y="787106"/>
              <a:ext cx="3238008" cy="1663795"/>
            </a:xfrm>
            <a:prstGeom prst="rect">
              <a:avLst/>
            </a:prstGeom>
          </p:spPr>
        </p:pic>
        <p:pic>
          <p:nvPicPr>
            <p:cNvPr id="19" name="Рисунок 18">
              <a:extLst>
                <a:ext uri="{FF2B5EF4-FFF2-40B4-BE49-F238E27FC236}">
                  <a16:creationId xmlns:a16="http://schemas.microsoft.com/office/drawing/2014/main" id="{126B2EF5-528E-48A7-99D6-B59B8FCA7C33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55971" r="-1" b="-1217"/>
            <a:stretch/>
          </p:blipFill>
          <p:spPr>
            <a:xfrm rot="16200000">
              <a:off x="-783667" y="4403663"/>
              <a:ext cx="3238008" cy="1670671"/>
            </a:xfrm>
            <a:prstGeom prst="rect">
              <a:avLst/>
            </a:prstGeom>
          </p:spPr>
        </p:pic>
      </p:grpSp>
      <p:grpSp>
        <p:nvGrpSpPr>
          <p:cNvPr id="20" name="Группа 19">
            <a:extLst>
              <a:ext uri="{FF2B5EF4-FFF2-40B4-BE49-F238E27FC236}">
                <a16:creationId xmlns:a16="http://schemas.microsoft.com/office/drawing/2014/main" id="{FC771FC9-35A3-436D-A854-D8B38E1D29DC}"/>
              </a:ext>
            </a:extLst>
          </p:cNvPr>
          <p:cNvGrpSpPr/>
          <p:nvPr userDrawn="1"/>
        </p:nvGrpSpPr>
        <p:grpSpPr>
          <a:xfrm rot="10800000">
            <a:off x="10518462" y="0"/>
            <a:ext cx="1670675" cy="6858003"/>
            <a:chOff x="-3" y="0"/>
            <a:chExt cx="1670675" cy="6858003"/>
          </a:xfrm>
        </p:grpSpPr>
        <p:pic>
          <p:nvPicPr>
            <p:cNvPr id="21" name="Рисунок 20">
              <a:extLst>
                <a:ext uri="{FF2B5EF4-FFF2-40B4-BE49-F238E27FC236}">
                  <a16:creationId xmlns:a16="http://schemas.microsoft.com/office/drawing/2014/main" id="{F2AA09D0-3EFB-4020-ABA8-1616727D98F6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1" r="-1" b="54939"/>
            <a:stretch/>
          </p:blipFill>
          <p:spPr>
            <a:xfrm rot="5400000">
              <a:off x="-787109" y="787106"/>
              <a:ext cx="3238008" cy="1663795"/>
            </a:xfrm>
            <a:prstGeom prst="rect">
              <a:avLst/>
            </a:prstGeom>
          </p:spPr>
        </p:pic>
        <p:pic>
          <p:nvPicPr>
            <p:cNvPr id="22" name="Рисунок 21">
              <a:extLst>
                <a:ext uri="{FF2B5EF4-FFF2-40B4-BE49-F238E27FC236}">
                  <a16:creationId xmlns:a16="http://schemas.microsoft.com/office/drawing/2014/main" id="{23A28532-EEB2-4885-A3CE-54D0A28DC135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55971" r="-1" b="-1217"/>
            <a:stretch/>
          </p:blipFill>
          <p:spPr>
            <a:xfrm rot="16200000">
              <a:off x="-783667" y="4403663"/>
              <a:ext cx="3238008" cy="167067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750628948"/>
      </p:ext>
    </p:extLst>
  </p:cSld>
  <p:clrMapOvr>
    <a:masterClrMapping/>
  </p:clrMapOvr>
  <p:transition spd="slow">
    <p:wipe dir="r"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Дата 2">
            <a:extLst>
              <a:ext uri="{FF2B5EF4-FFF2-40B4-BE49-F238E27FC236}">
                <a16:creationId xmlns:a16="http://schemas.microsoft.com/office/drawing/2014/main" id="{268D3F8B-16D9-4FA9-A055-B3C99F9C78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875349-B8FF-4EAF-9758-1B6C76217467}" type="datetime1">
              <a:rPr lang="ru-RU" smtClean="0"/>
              <a:t>29.01.2026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B958765E-1D59-4EBD-8B0C-D90EDEBF19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84BC9D76-2C00-47FC-B1BC-53DDDD5D7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  <p:sp>
        <p:nvSpPr>
          <p:cNvPr id="6" name="Заголовок 1">
            <a:extLst>
              <a:ext uri="{FF2B5EF4-FFF2-40B4-BE49-F238E27FC236}">
                <a16:creationId xmlns:a16="http://schemas.microsoft.com/office/drawing/2014/main" id="{2619D724-5309-42B0-9DD6-2097051A22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257907" cy="6906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sz="3200"/>
            </a:lvl1pPr>
          </a:lstStyle>
          <a:p>
            <a:r>
              <a:rPr lang="ru-RU" dirty="0"/>
              <a:t>Образец заголовка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58854032-24A2-4F97-996D-2040FAF5D95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41584" y="284686"/>
            <a:ext cx="2256148" cy="792700"/>
          </a:xfrm>
          <a:prstGeom prst="rect">
            <a:avLst/>
          </a:prstGeom>
        </p:spPr>
      </p:pic>
      <p:grpSp>
        <p:nvGrpSpPr>
          <p:cNvPr id="22" name="Группа 21">
            <a:extLst>
              <a:ext uri="{FF2B5EF4-FFF2-40B4-BE49-F238E27FC236}">
                <a16:creationId xmlns:a16="http://schemas.microsoft.com/office/drawing/2014/main" id="{1DC89029-5F07-4A38-A938-FF64B8ECC68B}"/>
              </a:ext>
            </a:extLst>
          </p:cNvPr>
          <p:cNvGrpSpPr/>
          <p:nvPr userDrawn="1"/>
        </p:nvGrpSpPr>
        <p:grpSpPr>
          <a:xfrm>
            <a:off x="-3" y="0"/>
            <a:ext cx="1670675" cy="6858003"/>
            <a:chOff x="-3" y="0"/>
            <a:chExt cx="1670675" cy="6858003"/>
          </a:xfrm>
        </p:grpSpPr>
        <p:pic>
          <p:nvPicPr>
            <p:cNvPr id="23" name="Рисунок 22">
              <a:extLst>
                <a:ext uri="{FF2B5EF4-FFF2-40B4-BE49-F238E27FC236}">
                  <a16:creationId xmlns:a16="http://schemas.microsoft.com/office/drawing/2014/main" id="{75DB9053-9013-4FDD-92DF-75577C956971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1" r="-1" b="54939"/>
            <a:stretch/>
          </p:blipFill>
          <p:spPr>
            <a:xfrm rot="5400000">
              <a:off x="-787109" y="787106"/>
              <a:ext cx="3238008" cy="1663795"/>
            </a:xfrm>
            <a:prstGeom prst="rect">
              <a:avLst/>
            </a:prstGeom>
          </p:spPr>
        </p:pic>
        <p:pic>
          <p:nvPicPr>
            <p:cNvPr id="24" name="Рисунок 23">
              <a:extLst>
                <a:ext uri="{FF2B5EF4-FFF2-40B4-BE49-F238E27FC236}">
                  <a16:creationId xmlns:a16="http://schemas.microsoft.com/office/drawing/2014/main" id="{CDC64F56-F9E7-4C31-B78E-F8868BE3D7A3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55971" r="-1" b="-1217"/>
            <a:stretch/>
          </p:blipFill>
          <p:spPr>
            <a:xfrm rot="16200000">
              <a:off x="-783667" y="4403663"/>
              <a:ext cx="3238008" cy="1670671"/>
            </a:xfrm>
            <a:prstGeom prst="rect">
              <a:avLst/>
            </a:prstGeom>
          </p:spPr>
        </p:pic>
      </p:grpSp>
      <p:pic>
        <p:nvPicPr>
          <p:cNvPr id="26" name="Рисунок 25">
            <a:extLst>
              <a:ext uri="{FF2B5EF4-FFF2-40B4-BE49-F238E27FC236}">
                <a16:creationId xmlns:a16="http://schemas.microsoft.com/office/drawing/2014/main" id="{2DA2F168-F001-4186-B20D-6180659ABAA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91" t="1" r="-1" b="54939"/>
          <a:stretch/>
        </p:blipFill>
        <p:spPr>
          <a:xfrm rot="16200000">
            <a:off x="9738235" y="4407102"/>
            <a:ext cx="3238008" cy="1663795"/>
          </a:xfrm>
          <a:prstGeom prst="rect">
            <a:avLst/>
          </a:prstGeom>
        </p:spPr>
      </p:pic>
      <p:grpSp>
        <p:nvGrpSpPr>
          <p:cNvPr id="25" name="Группа 24">
            <a:extLst>
              <a:ext uri="{FF2B5EF4-FFF2-40B4-BE49-F238E27FC236}">
                <a16:creationId xmlns:a16="http://schemas.microsoft.com/office/drawing/2014/main" id="{478F91C3-DE8F-4010-B841-AD81B2F131AC}"/>
              </a:ext>
            </a:extLst>
          </p:cNvPr>
          <p:cNvGrpSpPr/>
          <p:nvPr userDrawn="1"/>
        </p:nvGrpSpPr>
        <p:grpSpPr>
          <a:xfrm>
            <a:off x="11621299" y="2572948"/>
            <a:ext cx="570701" cy="1712103"/>
            <a:chOff x="11507954" y="2186129"/>
            <a:chExt cx="684046" cy="2052138"/>
          </a:xfrm>
        </p:grpSpPr>
        <p:sp>
          <p:nvSpPr>
            <p:cNvPr id="27" name="Ромб 26">
              <a:extLst>
                <a:ext uri="{FF2B5EF4-FFF2-40B4-BE49-F238E27FC236}">
                  <a16:creationId xmlns:a16="http://schemas.microsoft.com/office/drawing/2014/main" id="{7CD712D0-ABAD-417F-A8DE-F339E8E07BFC}"/>
                </a:ext>
              </a:extLst>
            </p:cNvPr>
            <p:cNvSpPr/>
            <p:nvPr/>
          </p:nvSpPr>
          <p:spPr>
            <a:xfrm>
              <a:off x="11507954" y="2186129"/>
              <a:ext cx="684046" cy="684046"/>
            </a:xfrm>
            <a:prstGeom prst="diamond">
              <a:avLst/>
            </a:prstGeom>
            <a:gradFill>
              <a:gsLst>
                <a:gs pos="0">
                  <a:srgbClr val="0062D9"/>
                </a:gs>
                <a:gs pos="100000">
                  <a:srgbClr val="006BEA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28" name="Ромб 27">
              <a:extLst>
                <a:ext uri="{FF2B5EF4-FFF2-40B4-BE49-F238E27FC236}">
                  <a16:creationId xmlns:a16="http://schemas.microsoft.com/office/drawing/2014/main" id="{A81D116E-2FE6-40DD-870A-A2431AD34AAE}"/>
                </a:ext>
              </a:extLst>
            </p:cNvPr>
            <p:cNvSpPr/>
            <p:nvPr/>
          </p:nvSpPr>
          <p:spPr>
            <a:xfrm>
              <a:off x="11507954" y="2870175"/>
              <a:ext cx="684046" cy="684046"/>
            </a:xfrm>
            <a:prstGeom prst="diamond">
              <a:avLst/>
            </a:prstGeom>
            <a:gradFill>
              <a:gsLst>
                <a:gs pos="0">
                  <a:srgbClr val="0062D9"/>
                </a:gs>
                <a:gs pos="100000">
                  <a:srgbClr val="006BEA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29" name="Ромб 28">
              <a:extLst>
                <a:ext uri="{FF2B5EF4-FFF2-40B4-BE49-F238E27FC236}">
                  <a16:creationId xmlns:a16="http://schemas.microsoft.com/office/drawing/2014/main" id="{5828D169-DE16-4B5D-9C24-2E4D258CB92D}"/>
                </a:ext>
              </a:extLst>
            </p:cNvPr>
            <p:cNvSpPr/>
            <p:nvPr/>
          </p:nvSpPr>
          <p:spPr>
            <a:xfrm>
              <a:off x="11507954" y="3554221"/>
              <a:ext cx="684046" cy="684046"/>
            </a:xfrm>
            <a:prstGeom prst="diamond">
              <a:avLst/>
            </a:prstGeom>
            <a:gradFill>
              <a:gsLst>
                <a:gs pos="0">
                  <a:srgbClr val="0062D9"/>
                </a:gs>
                <a:gs pos="100000">
                  <a:srgbClr val="006BEA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</p:grpSp>
      <p:sp>
        <p:nvSpPr>
          <p:cNvPr id="30" name="Прямоугольник 29">
            <a:extLst>
              <a:ext uri="{FF2B5EF4-FFF2-40B4-BE49-F238E27FC236}">
                <a16:creationId xmlns:a16="http://schemas.microsoft.com/office/drawing/2014/main" id="{6F82494C-638A-46D7-8F2B-E59AA584B00A}"/>
              </a:ext>
            </a:extLst>
          </p:cNvPr>
          <p:cNvSpPr/>
          <p:nvPr userDrawn="1"/>
        </p:nvSpPr>
        <p:spPr>
          <a:xfrm>
            <a:off x="-3" y="0"/>
            <a:ext cx="12192003" cy="228596"/>
          </a:xfrm>
          <a:prstGeom prst="rect">
            <a:avLst/>
          </a:prstGeom>
          <a:solidFill>
            <a:srgbClr val="0068E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41492465"/>
      </p:ext>
    </p:extLst>
  </p:cSld>
  <p:clrMapOvr>
    <a:masterClrMapping/>
  </p:clrMapOvr>
  <p:transition spd="slow">
    <p:wipe dir="r"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n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35136E0A-2786-4EE7-B8D1-28A3A5239FC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8390833"/>
      </p:ext>
    </p:extLst>
  </p:cSld>
  <p:clrMapOvr>
    <a:masterClrMapping/>
  </p:clrMapOvr>
  <p:transition spd="slow">
    <p:wipe dir="r"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09CEEEEA-B454-43EA-A738-2FE34DF3CBD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81169" y="2199702"/>
            <a:ext cx="7035117" cy="2471799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EACD29C6-D1D2-4398-B94F-391245B802A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08" t="-1" r="589" b="48523"/>
          <a:stretch/>
        </p:blipFill>
        <p:spPr>
          <a:xfrm>
            <a:off x="0" y="4385951"/>
            <a:ext cx="6421426" cy="2472050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7FBE2EBA-4DDE-446F-984D-3F41D0875DB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08" t="-1" r="589" b="48523"/>
          <a:stretch/>
        </p:blipFill>
        <p:spPr>
          <a:xfrm rot="10800000">
            <a:off x="5770574" y="-1"/>
            <a:ext cx="6421426" cy="2472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5523514"/>
      </p:ext>
    </p:extLst>
  </p:cSld>
  <p:clrMapOvr>
    <a:masterClrMapping/>
  </p:clrMapOvr>
  <p:transition spd="slow">
    <p:wipe dir="r"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t Title Clea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EACD29C6-D1D2-4398-B94F-391245B802A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08" t="-1" r="589" b="48523"/>
          <a:stretch/>
        </p:blipFill>
        <p:spPr>
          <a:xfrm>
            <a:off x="0" y="4385951"/>
            <a:ext cx="6421426" cy="2472050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7FBE2EBA-4DDE-446F-984D-3F41D0875DB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08" t="-1" r="589" b="48523"/>
          <a:stretch/>
        </p:blipFill>
        <p:spPr>
          <a:xfrm rot="10800000">
            <a:off x="5770574" y="-1"/>
            <a:ext cx="6421426" cy="2472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2037543"/>
      </p:ext>
    </p:extLst>
  </p:cSld>
  <p:clrMapOvr>
    <a:masterClrMapping/>
  </p:clrMapOvr>
  <p:transition spd="slow">
    <p:wipe dir="r"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D10B654-93F3-4721-A290-17E9A518411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3129703"/>
            <a:ext cx="9144000" cy="1360652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6CB0B30C-7A61-451E-B6EB-667FC2B0DB6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582430"/>
            <a:ext cx="9144000" cy="86626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ACF9A802-5335-40EA-BD36-A4ED6BD715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5E34C-0C06-422D-8445-4290A33915A8}" type="datetime1">
              <a:rPr lang="ru-RU" smtClean="0"/>
              <a:t>29.01.2026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CCDB0EB-4A6A-49DF-BB01-129F4E1405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35CE9C39-4E1D-4183-B199-2D081277E3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  <p:grpSp>
        <p:nvGrpSpPr>
          <p:cNvPr id="12" name="Группа 11">
            <a:extLst>
              <a:ext uri="{FF2B5EF4-FFF2-40B4-BE49-F238E27FC236}">
                <a16:creationId xmlns:a16="http://schemas.microsoft.com/office/drawing/2014/main" id="{82A927BB-4456-4AA2-AF00-6090662CA4DC}"/>
              </a:ext>
            </a:extLst>
          </p:cNvPr>
          <p:cNvGrpSpPr/>
          <p:nvPr userDrawn="1"/>
        </p:nvGrpSpPr>
        <p:grpSpPr>
          <a:xfrm>
            <a:off x="-1" y="9429"/>
            <a:ext cx="1608943" cy="6839144"/>
            <a:chOff x="-1" y="9429"/>
            <a:chExt cx="1608943" cy="6839144"/>
          </a:xfrm>
        </p:grpSpPr>
        <p:pic>
          <p:nvPicPr>
            <p:cNvPr id="8" name="Рисунок 7">
              <a:extLst>
                <a:ext uri="{FF2B5EF4-FFF2-40B4-BE49-F238E27FC236}">
                  <a16:creationId xmlns:a16="http://schemas.microsoft.com/office/drawing/2014/main" id="{C463AE3D-6F37-4235-8BFD-EBD8FEC3C1BF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00" t="13961" b="54734"/>
            <a:stretch/>
          </p:blipFill>
          <p:spPr>
            <a:xfrm rot="5400000">
              <a:off x="-1030206" y="1039634"/>
              <a:ext cx="3201056" cy="1140645"/>
            </a:xfrm>
            <a:prstGeom prst="rect">
              <a:avLst/>
            </a:prstGeom>
          </p:spPr>
        </p:pic>
        <p:pic>
          <p:nvPicPr>
            <p:cNvPr id="9" name="Рисунок 8">
              <a:extLst>
                <a:ext uri="{FF2B5EF4-FFF2-40B4-BE49-F238E27FC236}">
                  <a16:creationId xmlns:a16="http://schemas.microsoft.com/office/drawing/2014/main" id="{2B2F3198-1EA3-4864-9C8E-69839F491D92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00" t="55842"/>
            <a:stretch/>
          </p:blipFill>
          <p:spPr>
            <a:xfrm rot="16200000">
              <a:off x="-796056" y="4443574"/>
              <a:ext cx="3201056" cy="1608941"/>
            </a:xfrm>
            <a:prstGeom prst="rect">
              <a:avLst/>
            </a:prstGeom>
          </p:spPr>
        </p:pic>
      </p:grpSp>
      <p:grpSp>
        <p:nvGrpSpPr>
          <p:cNvPr id="13" name="Группа 12">
            <a:extLst>
              <a:ext uri="{FF2B5EF4-FFF2-40B4-BE49-F238E27FC236}">
                <a16:creationId xmlns:a16="http://schemas.microsoft.com/office/drawing/2014/main" id="{FD1F5E58-08B9-43B6-9CF8-68AF52E6DFA1}"/>
              </a:ext>
            </a:extLst>
          </p:cNvPr>
          <p:cNvGrpSpPr/>
          <p:nvPr userDrawn="1"/>
        </p:nvGrpSpPr>
        <p:grpSpPr>
          <a:xfrm rot="10800000">
            <a:off x="10549328" y="0"/>
            <a:ext cx="1608943" cy="6839144"/>
            <a:chOff x="-1" y="9429"/>
            <a:chExt cx="1608943" cy="6839144"/>
          </a:xfrm>
        </p:grpSpPr>
        <p:pic>
          <p:nvPicPr>
            <p:cNvPr id="14" name="Рисунок 13">
              <a:extLst>
                <a:ext uri="{FF2B5EF4-FFF2-40B4-BE49-F238E27FC236}">
                  <a16:creationId xmlns:a16="http://schemas.microsoft.com/office/drawing/2014/main" id="{344523D2-5A2A-4FE2-A104-DD929904318D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00" t="13961" b="54734"/>
            <a:stretch/>
          </p:blipFill>
          <p:spPr>
            <a:xfrm rot="5400000">
              <a:off x="-1030206" y="1039634"/>
              <a:ext cx="3201056" cy="1140645"/>
            </a:xfrm>
            <a:prstGeom prst="rect">
              <a:avLst/>
            </a:prstGeom>
          </p:spPr>
        </p:pic>
        <p:pic>
          <p:nvPicPr>
            <p:cNvPr id="15" name="Рисунок 14">
              <a:extLst>
                <a:ext uri="{FF2B5EF4-FFF2-40B4-BE49-F238E27FC236}">
                  <a16:creationId xmlns:a16="http://schemas.microsoft.com/office/drawing/2014/main" id="{60F1EB72-0D3C-4CF7-BA89-80474328040E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00" t="55842"/>
            <a:stretch/>
          </p:blipFill>
          <p:spPr>
            <a:xfrm rot="16200000">
              <a:off x="-796056" y="4443574"/>
              <a:ext cx="3201056" cy="1608941"/>
            </a:xfrm>
            <a:prstGeom prst="rect">
              <a:avLst/>
            </a:prstGeom>
          </p:spPr>
        </p:pic>
      </p:grpSp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05F5847C-DF9A-4E8F-8AC9-E8FD12326484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84948" y="1294574"/>
            <a:ext cx="4802576" cy="16873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2180055"/>
      </p:ext>
    </p:extLst>
  </p:cSld>
  <p:clrMapOvr>
    <a:masterClrMapping/>
  </p:clrMapOvr>
  <p:transition spd="slow">
    <p:wipe dir="r"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Дата 2">
            <a:extLst>
              <a:ext uri="{FF2B5EF4-FFF2-40B4-BE49-F238E27FC236}">
                <a16:creationId xmlns:a16="http://schemas.microsoft.com/office/drawing/2014/main" id="{268D3F8B-16D9-4FA9-A055-B3C99F9C78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875349-B8FF-4EAF-9758-1B6C76217467}" type="datetime1">
              <a:rPr lang="ru-RU" smtClean="0"/>
              <a:t>29.01.2026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B958765E-1D59-4EBD-8B0C-D90EDEBF19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84BC9D76-2C00-47FC-B1BC-53DDDD5D7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  <p:sp>
        <p:nvSpPr>
          <p:cNvPr id="6" name="Заголовок 1">
            <a:extLst>
              <a:ext uri="{FF2B5EF4-FFF2-40B4-BE49-F238E27FC236}">
                <a16:creationId xmlns:a16="http://schemas.microsoft.com/office/drawing/2014/main" id="{2619D724-5309-42B0-9DD6-2097051A22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257907" cy="6906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sz="3200"/>
            </a:lvl1pPr>
          </a:lstStyle>
          <a:p>
            <a:r>
              <a:rPr lang="ru-RU" dirty="0"/>
              <a:t>Образец заголовка</a:t>
            </a:r>
          </a:p>
        </p:txBody>
      </p:sp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6EBF6EA5-4E5B-4CD5-90BE-6CA4D9B0937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t="13961" b="54734"/>
          <a:stretch/>
        </p:blipFill>
        <p:spPr>
          <a:xfrm rot="5400000">
            <a:off x="-1030206" y="1039634"/>
            <a:ext cx="3201056" cy="1140645"/>
          </a:xfrm>
          <a:prstGeom prst="rect">
            <a:avLst/>
          </a:prstGeom>
        </p:spPr>
      </p:pic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E50C46FF-DB49-4C1C-AE2F-D07AD97199B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t="55842"/>
          <a:stretch/>
        </p:blipFill>
        <p:spPr>
          <a:xfrm rot="16200000">
            <a:off x="-796056" y="4443574"/>
            <a:ext cx="3201056" cy="1608941"/>
          </a:xfrm>
          <a:prstGeom prst="rect">
            <a:avLst/>
          </a:prstGeom>
        </p:spPr>
      </p:pic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FBF37052-BE88-4EBF-AE14-CA53F211E9D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t="13961" b="54734"/>
          <a:stretch/>
        </p:blipFill>
        <p:spPr>
          <a:xfrm rot="16200000">
            <a:off x="9987420" y="4668294"/>
            <a:ext cx="3201056" cy="1140645"/>
          </a:xfrm>
          <a:prstGeom prst="rect">
            <a:avLst/>
          </a:prstGeom>
        </p:spPr>
      </p:pic>
      <p:pic>
        <p:nvPicPr>
          <p:cNvPr id="22" name="Рисунок 21">
            <a:extLst>
              <a:ext uri="{FF2B5EF4-FFF2-40B4-BE49-F238E27FC236}">
                <a16:creationId xmlns:a16="http://schemas.microsoft.com/office/drawing/2014/main" id="{6E0BA85F-8686-49EF-92CE-C81DFD543457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41584" y="284686"/>
            <a:ext cx="2256148" cy="7927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7409985"/>
      </p:ext>
    </p:extLst>
  </p:cSld>
  <p:clrMapOvr>
    <a:masterClrMapping/>
  </p:clrMapOvr>
  <p:transition spd="slow">
    <p:wipe dir="r"/>
  </p:transition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7" Type="http://schemas.openxmlformats.org/officeDocument/2006/relationships/image" Target="../media/image4.png"/><Relationship Id="rId2" Type="http://schemas.openxmlformats.org/officeDocument/2006/relationships/slideLayout" Target="../slideLayouts/slideLayout7.xml"/><Relationship Id="rId1" Type="http://schemas.openxmlformats.org/officeDocument/2006/relationships/slideLayout" Target="../slideLayouts/slideLayout6.xml"/><Relationship Id="rId6" Type="http://schemas.openxmlformats.org/officeDocument/2006/relationships/theme" Target="../theme/theme2.xml"/><Relationship Id="rId5" Type="http://schemas.openxmlformats.org/officeDocument/2006/relationships/slideLayout" Target="../slideLayouts/slideLayout10.xml"/><Relationship Id="rId4" Type="http://schemas.openxmlformats.org/officeDocument/2006/relationships/slideLayout" Target="../slideLayouts/slideLayout9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1.xml"/><Relationship Id="rId6" Type="http://schemas.openxmlformats.org/officeDocument/2006/relationships/theme" Target="../theme/theme3.xml"/><Relationship Id="rId5" Type="http://schemas.openxmlformats.org/officeDocument/2006/relationships/slideLayout" Target="../slideLayouts/slideLayout15.xml"/><Relationship Id="rId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4C148D2-75F5-4968-BF4A-E2A6812858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257907" cy="6906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dirty="0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6EB7E328-62D0-4942-BE8A-B7D45C2763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157826"/>
            <a:ext cx="10515600" cy="50191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4FE75776-B435-4876-8805-6D9ABA14309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2"/>
                </a:solidFill>
              </a:defRPr>
            </a:lvl1pPr>
          </a:lstStyle>
          <a:p>
            <a:fld id="{BA272BC7-7823-4DF6-81F1-7CEFB7B3C33C}" type="datetime1">
              <a:rPr lang="ru-RU" smtClean="0"/>
              <a:pPr/>
              <a:t>29.01.2026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DF0CE8DE-F8D7-4826-B98F-926078B078E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2"/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2013D883-9999-4B3C-991A-C0644E176EC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2"/>
                </a:solidFill>
              </a:defRPr>
            </a:lvl1pPr>
          </a:lstStyle>
          <a:p>
            <a:fld id="{2D0A6DE4-523C-4F70-BC59-CD9CEAB9BA4C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833497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71" r:id="rId2"/>
    <p:sldLayoutId id="2147483663" r:id="rId3"/>
    <p:sldLayoutId id="2147483664" r:id="rId4"/>
    <p:sldLayoutId id="2147483665" r:id="rId5"/>
  </p:sldLayoutIdLst>
  <p:hf hdr="0" ftr="0"/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24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2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2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2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7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4C148D2-75F5-4968-BF4A-E2A6812858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257907" cy="6906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dirty="0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6EB7E328-62D0-4942-BE8A-B7D45C2763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157826"/>
            <a:ext cx="10515600" cy="50191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4FE75776-B435-4876-8805-6D9ABA14309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A272BC7-7823-4DF6-81F1-7CEFB7B3C33C}" type="datetime1">
              <a:rPr lang="ru-RU" smtClean="0"/>
              <a:t>29.01.2026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DF0CE8DE-F8D7-4826-B98F-926078B078E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2013D883-9999-4B3C-991A-C0644E176EC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621181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7" r:id="rId1"/>
    <p:sldLayoutId id="2147483673" r:id="rId2"/>
    <p:sldLayoutId id="2147483658" r:id="rId3"/>
    <p:sldLayoutId id="2147483659" r:id="rId4"/>
    <p:sldLayoutId id="2147483660" r:id="rId5"/>
  </p:sldLayoutIdLst>
  <p:hf hdr="0" ftr="0"/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2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4C148D2-75F5-4968-BF4A-E2A6812858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257907" cy="6906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dirty="0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6EB7E328-62D0-4942-BE8A-B7D45C2763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157826"/>
            <a:ext cx="10515600" cy="50191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4FE75776-B435-4876-8805-6D9ABA14309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2"/>
                </a:solidFill>
              </a:defRPr>
            </a:lvl1pPr>
          </a:lstStyle>
          <a:p>
            <a:fld id="{BA272BC7-7823-4DF6-81F1-7CEFB7B3C33C}" type="datetime1">
              <a:rPr lang="ru-RU" smtClean="0"/>
              <a:pPr/>
              <a:t>29.01.2026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DF0CE8DE-F8D7-4826-B98F-926078B078E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2"/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2013D883-9999-4B3C-991A-C0644E176EC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2"/>
                </a:solidFill>
              </a:defRPr>
            </a:lvl1pPr>
          </a:lstStyle>
          <a:p>
            <a:fld id="{2D0A6DE4-523C-4F70-BC59-CD9CEAB9BA4C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393068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74" r:id="rId2"/>
    <p:sldLayoutId id="2147483668" r:id="rId3"/>
    <p:sldLayoutId id="2147483669" r:id="rId4"/>
    <p:sldLayoutId id="2147483670" r:id="rId5"/>
  </p:sldLayoutIdLst>
  <p:hf hdr="0" ftr="0"/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24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2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2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2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16ABBE9-6CC8-F803-CEF1-1700AA5C75A9}"/>
              </a:ext>
            </a:extLst>
          </p:cNvPr>
          <p:cNvSpPr txBox="1"/>
          <p:nvPr/>
        </p:nvSpPr>
        <p:spPr>
          <a:xfrm>
            <a:off x="3048000" y="3244334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054341414"/>
      </p:ext>
    </p:extLst>
  </p:cSld>
  <p:clrMapOvr>
    <a:masterClrMapping/>
  </p:clrMapOvr>
  <p:transition spd="slow">
    <p:wipe dir="r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0AD42FB-C595-4448-903C-F423BC2C939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ru-RU" b="1" dirty="0"/>
              <a:t>Танки2026</a:t>
            </a:r>
            <a:endParaRPr lang="ru-RU" dirty="0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9D124A35-A450-4D5D-9EE2-711DE86C0CC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ru-RU" dirty="0"/>
              <a:t>Подзаголовок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839171CC-B167-447C-A9FD-65D1523FBC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FC8884-0561-42A9-AF80-F6A6938D0E7A}" type="datetime1">
              <a:rPr lang="ru-RU" smtClean="0"/>
              <a:t>29.01.2026</a:t>
            </a:fld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B9035B88-EA81-4BAC-AD5C-7793E98177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2</a:t>
            </a:fld>
            <a:endParaRPr lang="ru-RU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C58DA23-A621-4CEA-B0D0-C6163DE426BA}"/>
              </a:ext>
            </a:extLst>
          </p:cNvPr>
          <p:cNvSpPr txBox="1"/>
          <p:nvPr/>
        </p:nvSpPr>
        <p:spPr>
          <a:xfrm>
            <a:off x="838200" y="5540772"/>
            <a:ext cx="33361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solidFill>
                  <a:srgbClr val="44546A"/>
                </a:solidFill>
              </a:rPr>
              <a:t>Преподаватель</a:t>
            </a:r>
            <a:r>
              <a:rPr lang="en-US" dirty="0">
                <a:solidFill>
                  <a:srgbClr val="44546A"/>
                </a:solidFill>
              </a:rPr>
              <a:t>: </a:t>
            </a:r>
            <a:r>
              <a:rPr lang="ru-RU" dirty="0">
                <a:solidFill>
                  <a:srgbClr val="44546A"/>
                </a:solidFill>
              </a:rPr>
              <a:t>Юрий Миронов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C7A3B3B-49AB-4821-AB62-40261750D097}"/>
              </a:ext>
            </a:extLst>
          </p:cNvPr>
          <p:cNvSpPr txBox="1"/>
          <p:nvPr/>
        </p:nvSpPr>
        <p:spPr>
          <a:xfrm>
            <a:off x="8309499" y="5586938"/>
            <a:ext cx="181331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solidFill>
                  <a:srgbClr val="44546A"/>
                </a:solidFill>
              </a:rPr>
              <a:t>Еремеев Андрей</a:t>
            </a:r>
            <a:br>
              <a:rPr lang="ru-RU" dirty="0">
                <a:solidFill>
                  <a:srgbClr val="44546A"/>
                </a:solidFill>
              </a:rPr>
            </a:br>
            <a:r>
              <a:rPr lang="ru-RU" dirty="0">
                <a:solidFill>
                  <a:srgbClr val="44546A"/>
                </a:solidFill>
              </a:rPr>
              <a:t>Хамитов Рифат </a:t>
            </a:r>
          </a:p>
        </p:txBody>
      </p:sp>
    </p:spTree>
    <p:extLst>
      <p:ext uri="{BB962C8B-B14F-4D97-AF65-F5344CB8AC3E}">
        <p14:creationId xmlns:p14="http://schemas.microsoft.com/office/powerpoint/2010/main" val="3908832051"/>
      </p:ext>
    </p:extLst>
  </p:cSld>
  <p:clrMapOvr>
    <a:masterClrMapping/>
  </p:clrMapOvr>
  <p:transition spd="slow">
    <p:wipe dir="r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Дата 11">
            <a:extLst>
              <a:ext uri="{FF2B5EF4-FFF2-40B4-BE49-F238E27FC236}">
                <a16:creationId xmlns:a16="http://schemas.microsoft.com/office/drawing/2014/main" id="{91B06868-2016-40DC-8C86-033DFC3ADC0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63138" y="6381288"/>
            <a:ext cx="2743200" cy="365125"/>
          </a:xfrm>
        </p:spPr>
        <p:txBody>
          <a:bodyPr/>
          <a:lstStyle/>
          <a:p>
            <a:fld id="{0C944032-3D28-4E68-B92B-ACC4BF1020C3}" type="datetime1">
              <a:rPr lang="ru-RU" smtClean="0"/>
              <a:t>29.01.2026</a:t>
            </a:fld>
            <a:endParaRPr lang="ru-RU"/>
          </a:p>
        </p:txBody>
      </p:sp>
      <p:sp>
        <p:nvSpPr>
          <p:cNvPr id="13" name="Номер слайда 12">
            <a:extLst>
              <a:ext uri="{FF2B5EF4-FFF2-40B4-BE49-F238E27FC236}">
                <a16:creationId xmlns:a16="http://schemas.microsoft.com/office/drawing/2014/main" id="{3B63018A-8B15-4DE7-972D-2E49BB7FA2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35538" y="6381288"/>
            <a:ext cx="2743200" cy="365125"/>
          </a:xfrm>
          <a:ln>
            <a:noFill/>
          </a:ln>
        </p:spPr>
        <p:txBody>
          <a:bodyPr/>
          <a:lstStyle/>
          <a:p>
            <a:fld id="{2D0A6DE4-523C-4F70-BC59-CD9CEAB9BA4C}" type="slidenum">
              <a:rPr lang="ru-RU" smtClean="0"/>
              <a:t>3</a:t>
            </a:fld>
            <a:endParaRPr lang="ru-RU"/>
          </a:p>
        </p:txBody>
      </p:sp>
      <p:sp>
        <p:nvSpPr>
          <p:cNvPr id="5" name="Заголовок 4">
            <a:extLst>
              <a:ext uri="{FF2B5EF4-FFF2-40B4-BE49-F238E27FC236}">
                <a16:creationId xmlns:a16="http://schemas.microsoft.com/office/drawing/2014/main" id="{D12D6032-E4FE-42E4-8135-7B32028A8E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3138" y="390063"/>
            <a:ext cx="9257907" cy="690677"/>
          </a:xfrm>
        </p:spPr>
        <p:txBody>
          <a:bodyPr>
            <a:noAutofit/>
          </a:bodyPr>
          <a:lstStyle/>
          <a:p>
            <a:r>
              <a:rPr lang="ru-RU" sz="4800" dirty="0"/>
              <a:t>Идея проекта</a:t>
            </a:r>
          </a:p>
        </p:txBody>
      </p:sp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19CFBB9A-0BD1-4738-AE1E-2C52BDC20DFC}"/>
              </a:ext>
            </a:extLst>
          </p:cNvPr>
          <p:cNvSpPr/>
          <p:nvPr/>
        </p:nvSpPr>
        <p:spPr>
          <a:xfrm>
            <a:off x="4327727" y="3244334"/>
            <a:ext cx="353654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dirty="0"/>
              <a:t>https://github.com/Tat-wow/tanks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86A9DAB-14D0-4909-885C-09A6AAEA1FA7}"/>
              </a:ext>
            </a:extLst>
          </p:cNvPr>
          <p:cNvSpPr txBox="1"/>
          <p:nvPr/>
        </p:nvSpPr>
        <p:spPr>
          <a:xfrm>
            <a:off x="863138" y="1157774"/>
            <a:ext cx="838052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>
                <a:solidFill>
                  <a:srgbClr val="44546A"/>
                </a:solidFill>
              </a:rPr>
              <a:t>Попытка наилучшего воссоздания старой аркадной игры </a:t>
            </a:r>
            <a:r>
              <a:rPr lang="en-US" sz="2400" dirty="0">
                <a:solidFill>
                  <a:srgbClr val="44546A"/>
                </a:solidFill>
              </a:rPr>
              <a:t>Tanks</a:t>
            </a:r>
            <a:r>
              <a:rPr lang="ru-RU" sz="2400" dirty="0">
                <a:solidFill>
                  <a:srgbClr val="44546A"/>
                </a:solidFill>
              </a:rPr>
              <a:t> 1990 на </a:t>
            </a:r>
            <a:r>
              <a:rPr lang="en-US" sz="2400" dirty="0">
                <a:solidFill>
                  <a:srgbClr val="44546A"/>
                </a:solidFill>
              </a:rPr>
              <a:t>Java</a:t>
            </a:r>
            <a:endParaRPr lang="ru-RU" sz="2400" dirty="0">
              <a:solidFill>
                <a:srgbClr val="44546A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BFE9DA2-08C4-47E2-BABF-A051830A72E0}"/>
              </a:ext>
            </a:extLst>
          </p:cNvPr>
          <p:cNvSpPr txBox="1"/>
          <p:nvPr/>
        </p:nvSpPr>
        <p:spPr>
          <a:xfrm>
            <a:off x="863138" y="2065806"/>
            <a:ext cx="3624710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4400" dirty="0">
                <a:solidFill>
                  <a:srgbClr val="44546A"/>
                </a:solidFill>
                <a:latin typeface="+mj-lt"/>
              </a:rPr>
              <a:t>Концепт игры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9BEF03C-2075-4296-B44C-0AB8CAD9045F}"/>
              </a:ext>
            </a:extLst>
          </p:cNvPr>
          <p:cNvSpPr txBox="1"/>
          <p:nvPr/>
        </p:nvSpPr>
        <p:spPr>
          <a:xfrm>
            <a:off x="863138" y="2844125"/>
            <a:ext cx="1012809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400" dirty="0">
                <a:solidFill>
                  <a:srgbClr val="44546A"/>
                </a:solidFill>
              </a:rPr>
              <a:t>Игрок управляет танком</a:t>
            </a:r>
            <a:r>
              <a:rPr lang="en-US" sz="2400" dirty="0">
                <a:solidFill>
                  <a:srgbClr val="44546A"/>
                </a:solidFill>
              </a:rPr>
              <a:t>,</a:t>
            </a:r>
            <a:r>
              <a:rPr lang="ru-RU" sz="2400" dirty="0">
                <a:solidFill>
                  <a:srgbClr val="44546A"/>
                </a:solidFill>
              </a:rPr>
              <a:t> задача которого уничтожить базу противника или</a:t>
            </a:r>
          </a:p>
          <a:p>
            <a:r>
              <a:rPr lang="ru-RU" sz="2400" dirty="0">
                <a:solidFill>
                  <a:srgbClr val="44546A"/>
                </a:solidFill>
              </a:rPr>
              <a:t>защитить свою базу</a:t>
            </a:r>
            <a:r>
              <a:rPr lang="en-US" sz="2400" dirty="0">
                <a:solidFill>
                  <a:srgbClr val="44546A"/>
                </a:solidFill>
              </a:rPr>
              <a:t>,</a:t>
            </a:r>
            <a:r>
              <a:rPr lang="ru-RU" sz="2400" dirty="0">
                <a:solidFill>
                  <a:srgbClr val="44546A"/>
                </a:solidFill>
              </a:rPr>
              <a:t> попутно уничтожая вражеские танки</a:t>
            </a:r>
          </a:p>
        </p:txBody>
      </p:sp>
    </p:spTree>
    <p:extLst>
      <p:ext uri="{BB962C8B-B14F-4D97-AF65-F5344CB8AC3E}">
        <p14:creationId xmlns:p14="http://schemas.microsoft.com/office/powerpoint/2010/main" val="2425125239"/>
      </p:ext>
    </p:extLst>
  </p:cSld>
  <p:clrMapOvr>
    <a:masterClrMapping/>
  </p:clrMapOvr>
  <p:transition spd="slow">
    <p:wipe dir="r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Дата 11">
            <a:extLst>
              <a:ext uri="{FF2B5EF4-FFF2-40B4-BE49-F238E27FC236}">
                <a16:creationId xmlns:a16="http://schemas.microsoft.com/office/drawing/2014/main" id="{91B06868-2016-40DC-8C86-033DFC3ADC0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63138" y="6381288"/>
            <a:ext cx="2743200" cy="365125"/>
          </a:xfrm>
        </p:spPr>
        <p:txBody>
          <a:bodyPr/>
          <a:lstStyle/>
          <a:p>
            <a:fld id="{0C944032-3D28-4E68-B92B-ACC4BF1020C3}" type="datetime1">
              <a:rPr lang="ru-RU" smtClean="0"/>
              <a:t>29.01.2026</a:t>
            </a:fld>
            <a:endParaRPr lang="ru-RU"/>
          </a:p>
        </p:txBody>
      </p:sp>
      <p:sp>
        <p:nvSpPr>
          <p:cNvPr id="13" name="Номер слайда 12">
            <a:extLst>
              <a:ext uri="{FF2B5EF4-FFF2-40B4-BE49-F238E27FC236}">
                <a16:creationId xmlns:a16="http://schemas.microsoft.com/office/drawing/2014/main" id="{3B63018A-8B15-4DE7-972D-2E49BB7FA2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35538" y="6381288"/>
            <a:ext cx="2743200" cy="365125"/>
          </a:xfrm>
          <a:ln>
            <a:noFill/>
          </a:ln>
        </p:spPr>
        <p:txBody>
          <a:bodyPr/>
          <a:lstStyle/>
          <a:p>
            <a:fld id="{2D0A6DE4-523C-4F70-BC59-CD9CEAB9BA4C}" type="slidenum">
              <a:rPr lang="ru-RU" smtClean="0"/>
              <a:t>4</a:t>
            </a:fld>
            <a:endParaRPr lang="ru-RU"/>
          </a:p>
        </p:txBody>
      </p:sp>
      <p:sp>
        <p:nvSpPr>
          <p:cNvPr id="5" name="Заголовок 4">
            <a:extLst>
              <a:ext uri="{FF2B5EF4-FFF2-40B4-BE49-F238E27FC236}">
                <a16:creationId xmlns:a16="http://schemas.microsoft.com/office/drawing/2014/main" id="{D12D6032-E4FE-42E4-8135-7B32028A8E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3138" y="390063"/>
            <a:ext cx="9257907" cy="690677"/>
          </a:xfrm>
        </p:spPr>
        <p:txBody>
          <a:bodyPr>
            <a:normAutofit/>
          </a:bodyPr>
          <a:lstStyle/>
          <a:p>
            <a:r>
              <a:rPr lang="ru-RU" sz="4000" dirty="0"/>
              <a:t>Как работает код</a:t>
            </a:r>
          </a:p>
        </p:txBody>
      </p:sp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19CFBB9A-0BD1-4738-AE1E-2C52BDC20DFC}"/>
              </a:ext>
            </a:extLst>
          </p:cNvPr>
          <p:cNvSpPr/>
          <p:nvPr/>
        </p:nvSpPr>
        <p:spPr>
          <a:xfrm>
            <a:off x="4327727" y="3244334"/>
            <a:ext cx="353654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dirty="0"/>
              <a:t>https://github.com/Tat-wow/tanks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5720734-EC6C-4097-9094-545D107770ED}"/>
              </a:ext>
            </a:extLst>
          </p:cNvPr>
          <p:cNvSpPr txBox="1"/>
          <p:nvPr/>
        </p:nvSpPr>
        <p:spPr>
          <a:xfrm>
            <a:off x="863138" y="1366897"/>
            <a:ext cx="10689145" cy="35394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 err="1">
                <a:solidFill>
                  <a:srgbClr val="44546A"/>
                </a:solidFill>
              </a:rPr>
              <a:t>GameScreen</a:t>
            </a:r>
            <a:r>
              <a:rPr lang="en-US" sz="3200" dirty="0">
                <a:solidFill>
                  <a:srgbClr val="44546A"/>
                </a:solidFill>
              </a:rPr>
              <a:t> – </a:t>
            </a:r>
            <a:r>
              <a:rPr lang="ru-RU" sz="3200" dirty="0">
                <a:solidFill>
                  <a:srgbClr val="44546A"/>
                </a:solidFill>
              </a:rPr>
              <a:t>основной игровой цикл</a:t>
            </a:r>
            <a:r>
              <a:rPr lang="en-US" sz="3200" dirty="0">
                <a:solidFill>
                  <a:srgbClr val="44546A"/>
                </a:solidFill>
              </a:rPr>
              <a:t>,</a:t>
            </a:r>
            <a:r>
              <a:rPr lang="ru-RU" sz="3200" dirty="0">
                <a:solidFill>
                  <a:srgbClr val="44546A"/>
                </a:solidFill>
              </a:rPr>
              <a:t> отрисовка картинки</a:t>
            </a:r>
            <a:r>
              <a:rPr lang="en-US" sz="3200" dirty="0">
                <a:solidFill>
                  <a:srgbClr val="44546A"/>
                </a:solidFill>
              </a:rPr>
              <a:t>,</a:t>
            </a:r>
          </a:p>
          <a:p>
            <a:r>
              <a:rPr lang="ru-RU" sz="3200" dirty="0">
                <a:solidFill>
                  <a:srgbClr val="44546A"/>
                </a:solidFill>
              </a:rPr>
              <a:t>обработка ввода</a:t>
            </a:r>
          </a:p>
          <a:p>
            <a:br>
              <a:rPr lang="ru-RU" sz="3200" dirty="0">
                <a:solidFill>
                  <a:srgbClr val="44546A"/>
                </a:solidFill>
              </a:rPr>
            </a:br>
            <a:r>
              <a:rPr lang="en-US" sz="3200" b="1" dirty="0">
                <a:solidFill>
                  <a:srgbClr val="44546A"/>
                </a:solidFill>
              </a:rPr>
              <a:t>Tank, </a:t>
            </a:r>
            <a:r>
              <a:rPr lang="en-US" sz="3200" b="1" dirty="0" err="1">
                <a:solidFill>
                  <a:srgbClr val="44546A"/>
                </a:solidFill>
              </a:rPr>
              <a:t>EnemyTank</a:t>
            </a:r>
            <a:r>
              <a:rPr lang="en-US" sz="3200" b="1" dirty="0">
                <a:solidFill>
                  <a:srgbClr val="44546A"/>
                </a:solidFill>
              </a:rPr>
              <a:t>, </a:t>
            </a:r>
            <a:r>
              <a:rPr lang="en-US" sz="3200" b="1" dirty="0" err="1">
                <a:solidFill>
                  <a:srgbClr val="44546A"/>
                </a:solidFill>
              </a:rPr>
              <a:t>BulletObject</a:t>
            </a:r>
            <a:r>
              <a:rPr lang="en-US" sz="3200" b="1" dirty="0">
                <a:solidFill>
                  <a:srgbClr val="44546A"/>
                </a:solidFill>
              </a:rPr>
              <a:t>, Nexus</a:t>
            </a:r>
            <a:r>
              <a:rPr lang="en-US" sz="3200" dirty="0">
                <a:solidFill>
                  <a:srgbClr val="44546A"/>
                </a:solidFill>
              </a:rPr>
              <a:t> – </a:t>
            </a:r>
            <a:r>
              <a:rPr lang="ru-RU" sz="3200" dirty="0">
                <a:solidFill>
                  <a:srgbClr val="44546A"/>
                </a:solidFill>
              </a:rPr>
              <a:t>Игровые объекты</a:t>
            </a:r>
            <a:r>
              <a:rPr lang="en-US" sz="3200" dirty="0">
                <a:solidFill>
                  <a:srgbClr val="44546A"/>
                </a:solidFill>
              </a:rPr>
              <a:t>.</a:t>
            </a:r>
            <a:r>
              <a:rPr lang="ru-RU" sz="3200" dirty="0">
                <a:solidFill>
                  <a:srgbClr val="44546A"/>
                </a:solidFill>
              </a:rPr>
              <a:t> </a:t>
            </a:r>
            <a:endParaRPr lang="en-US" sz="3200" dirty="0">
              <a:solidFill>
                <a:srgbClr val="44546A"/>
              </a:solidFill>
            </a:endParaRPr>
          </a:p>
          <a:p>
            <a:r>
              <a:rPr lang="ru-RU" sz="3200" dirty="0">
                <a:solidFill>
                  <a:srgbClr val="44546A"/>
                </a:solidFill>
              </a:rPr>
              <a:t>Танки</a:t>
            </a:r>
            <a:r>
              <a:rPr lang="en-US" sz="3200" dirty="0">
                <a:solidFill>
                  <a:srgbClr val="44546A"/>
                </a:solidFill>
              </a:rPr>
              <a:t>,</a:t>
            </a:r>
            <a:r>
              <a:rPr lang="ru-RU" sz="3200" dirty="0">
                <a:solidFill>
                  <a:srgbClr val="44546A"/>
                </a:solidFill>
              </a:rPr>
              <a:t> снаряды</a:t>
            </a:r>
            <a:r>
              <a:rPr lang="en-US" sz="3200" dirty="0">
                <a:solidFill>
                  <a:srgbClr val="44546A"/>
                </a:solidFill>
              </a:rPr>
              <a:t>,</a:t>
            </a:r>
            <a:r>
              <a:rPr lang="ru-RU" sz="3200" dirty="0">
                <a:solidFill>
                  <a:srgbClr val="44546A"/>
                </a:solidFill>
              </a:rPr>
              <a:t> база</a:t>
            </a:r>
          </a:p>
          <a:p>
            <a:endParaRPr lang="en-US" sz="3200" dirty="0">
              <a:solidFill>
                <a:srgbClr val="44546A"/>
              </a:solidFill>
            </a:endParaRPr>
          </a:p>
          <a:p>
            <a:r>
              <a:rPr lang="en-US" sz="3200" b="1" dirty="0">
                <a:solidFill>
                  <a:srgbClr val="44546A"/>
                </a:solidFill>
              </a:rPr>
              <a:t>Map</a:t>
            </a:r>
            <a:r>
              <a:rPr lang="en-US" sz="3200" dirty="0">
                <a:solidFill>
                  <a:srgbClr val="44546A"/>
                </a:solidFill>
              </a:rPr>
              <a:t> – </a:t>
            </a:r>
            <a:r>
              <a:rPr lang="ru-RU" sz="3200" dirty="0">
                <a:solidFill>
                  <a:srgbClr val="44546A"/>
                </a:solidFill>
              </a:rPr>
              <a:t>логика создания карты</a:t>
            </a:r>
            <a:endParaRPr lang="en-US" sz="3200" dirty="0">
              <a:solidFill>
                <a:srgbClr val="44546A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79337632"/>
      </p:ext>
    </p:extLst>
  </p:cSld>
  <p:clrMapOvr>
    <a:masterClrMapping/>
  </p:clrMapOvr>
  <p:transition spd="slow">
    <p:wipe dir="r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Дата 11">
            <a:extLst>
              <a:ext uri="{FF2B5EF4-FFF2-40B4-BE49-F238E27FC236}">
                <a16:creationId xmlns:a16="http://schemas.microsoft.com/office/drawing/2014/main" id="{91B06868-2016-40DC-8C86-033DFC3ADC0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63138" y="6381288"/>
            <a:ext cx="2743200" cy="365125"/>
          </a:xfrm>
        </p:spPr>
        <p:txBody>
          <a:bodyPr/>
          <a:lstStyle/>
          <a:p>
            <a:fld id="{0C944032-3D28-4E68-B92B-ACC4BF1020C3}" type="datetime1">
              <a:rPr lang="ru-RU" smtClean="0"/>
              <a:t>29.01.2026</a:t>
            </a:fld>
            <a:endParaRPr lang="ru-RU"/>
          </a:p>
        </p:txBody>
      </p:sp>
      <p:sp>
        <p:nvSpPr>
          <p:cNvPr id="13" name="Номер слайда 12">
            <a:extLst>
              <a:ext uri="{FF2B5EF4-FFF2-40B4-BE49-F238E27FC236}">
                <a16:creationId xmlns:a16="http://schemas.microsoft.com/office/drawing/2014/main" id="{3B63018A-8B15-4DE7-972D-2E49BB7FA2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35538" y="6381288"/>
            <a:ext cx="2743200" cy="365125"/>
          </a:xfrm>
          <a:ln>
            <a:noFill/>
          </a:ln>
        </p:spPr>
        <p:txBody>
          <a:bodyPr/>
          <a:lstStyle/>
          <a:p>
            <a:fld id="{2D0A6DE4-523C-4F70-BC59-CD9CEAB9BA4C}" type="slidenum">
              <a:rPr lang="ru-RU" smtClean="0"/>
              <a:t>5</a:t>
            </a:fld>
            <a:endParaRPr lang="ru-RU"/>
          </a:p>
        </p:txBody>
      </p:sp>
      <p:sp>
        <p:nvSpPr>
          <p:cNvPr id="5" name="Заголовок 4">
            <a:extLst>
              <a:ext uri="{FF2B5EF4-FFF2-40B4-BE49-F238E27FC236}">
                <a16:creationId xmlns:a16="http://schemas.microsoft.com/office/drawing/2014/main" id="{D12D6032-E4FE-42E4-8135-7B32028A8E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3138" y="390063"/>
            <a:ext cx="9257907" cy="690677"/>
          </a:xfrm>
        </p:spPr>
        <p:txBody>
          <a:bodyPr/>
          <a:lstStyle/>
          <a:p>
            <a:r>
              <a:rPr lang="ru-RU" dirty="0"/>
              <a:t>Что получилось воссоздать</a:t>
            </a:r>
          </a:p>
        </p:txBody>
      </p:sp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19CFBB9A-0BD1-4738-AE1E-2C52BDC20DFC}"/>
              </a:ext>
            </a:extLst>
          </p:cNvPr>
          <p:cNvSpPr/>
          <p:nvPr/>
        </p:nvSpPr>
        <p:spPr>
          <a:xfrm>
            <a:off x="4327727" y="3244334"/>
            <a:ext cx="353654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dirty="0"/>
              <a:t>https://github.com/Tat-wow/tanks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36ABED9-B728-4018-AA89-D6F835989D48}"/>
              </a:ext>
            </a:extLst>
          </p:cNvPr>
          <p:cNvSpPr txBox="1"/>
          <p:nvPr/>
        </p:nvSpPr>
        <p:spPr>
          <a:xfrm>
            <a:off x="866371" y="1267657"/>
            <a:ext cx="10772254" cy="25237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dirty="0">
                <a:solidFill>
                  <a:srgbClr val="44546A"/>
                </a:solidFill>
              </a:rPr>
              <a:t>- Примитивный интеллект врагов</a:t>
            </a:r>
            <a:br>
              <a:rPr lang="ru-RU" sz="2800" dirty="0">
                <a:solidFill>
                  <a:srgbClr val="44546A"/>
                </a:solidFill>
              </a:rPr>
            </a:br>
            <a:r>
              <a:rPr lang="ru-RU" sz="2800" dirty="0">
                <a:solidFill>
                  <a:srgbClr val="44546A"/>
                </a:solidFill>
              </a:rPr>
              <a:t>- Уничтожение танков (Отработка столкновений пули и танка</a:t>
            </a:r>
            <a:r>
              <a:rPr lang="en-US" sz="2800" dirty="0">
                <a:solidFill>
                  <a:srgbClr val="44546A"/>
                </a:solidFill>
              </a:rPr>
              <a:t>/</a:t>
            </a:r>
            <a:r>
              <a:rPr lang="ru-RU" sz="2800" dirty="0">
                <a:solidFill>
                  <a:srgbClr val="44546A"/>
                </a:solidFill>
              </a:rPr>
              <a:t>стены)</a:t>
            </a:r>
          </a:p>
          <a:p>
            <a:r>
              <a:rPr lang="ru-RU" sz="2800" dirty="0">
                <a:solidFill>
                  <a:srgbClr val="44546A"/>
                </a:solidFill>
              </a:rPr>
              <a:t>- Разрушение стен</a:t>
            </a:r>
          </a:p>
          <a:p>
            <a:r>
              <a:rPr lang="ru-RU" sz="2800" dirty="0">
                <a:solidFill>
                  <a:srgbClr val="44546A"/>
                </a:solidFill>
              </a:rPr>
              <a:t>- Логика поражения и победы</a:t>
            </a:r>
          </a:p>
          <a:p>
            <a:r>
              <a:rPr lang="ru-RU" sz="2800" dirty="0">
                <a:solidFill>
                  <a:srgbClr val="44546A"/>
                </a:solidFill>
              </a:rPr>
              <a:t>- остальное </a:t>
            </a:r>
          </a:p>
          <a:p>
            <a:endParaRPr lang="ru-RU" dirty="0">
              <a:solidFill>
                <a:srgbClr val="44546A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0DF05FC-B1BC-6711-0413-F4EAAEA7D8FB}"/>
              </a:ext>
            </a:extLst>
          </p:cNvPr>
          <p:cNvSpPr txBox="1"/>
          <p:nvPr/>
        </p:nvSpPr>
        <p:spPr>
          <a:xfrm>
            <a:off x="863138" y="3791425"/>
            <a:ext cx="6096000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4000" dirty="0">
                <a:solidFill>
                  <a:schemeClr val="tx2"/>
                </a:solidFill>
              </a:rPr>
              <a:t>Что требуется воссоздать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1963C67-6572-7041-283C-CE6EB377E382}"/>
              </a:ext>
            </a:extLst>
          </p:cNvPr>
          <p:cNvSpPr txBox="1"/>
          <p:nvPr/>
        </p:nvSpPr>
        <p:spPr>
          <a:xfrm>
            <a:off x="866371" y="4365079"/>
            <a:ext cx="10772254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dirty="0">
                <a:solidFill>
                  <a:srgbClr val="44546A"/>
                </a:solidFill>
              </a:rPr>
              <a:t>- Звуковое сопровождение</a:t>
            </a:r>
            <a:br>
              <a:rPr lang="ru-RU" sz="2800" dirty="0">
                <a:solidFill>
                  <a:srgbClr val="44546A"/>
                </a:solidFill>
              </a:rPr>
            </a:br>
            <a:r>
              <a:rPr lang="ru-RU" sz="2800" dirty="0">
                <a:solidFill>
                  <a:srgbClr val="44546A"/>
                </a:solidFill>
              </a:rPr>
              <a:t>- Смена уровней</a:t>
            </a:r>
            <a:br>
              <a:rPr lang="ru-RU" sz="2800" dirty="0">
                <a:solidFill>
                  <a:srgbClr val="44546A"/>
                </a:solidFill>
              </a:rPr>
            </a:br>
            <a:r>
              <a:rPr lang="ru-RU" sz="2800" dirty="0">
                <a:solidFill>
                  <a:srgbClr val="44546A"/>
                </a:solidFill>
              </a:rPr>
              <a:t>- Разрушаемость стен</a:t>
            </a:r>
            <a:endParaRPr lang="ru-RU" dirty="0">
              <a:solidFill>
                <a:srgbClr val="44546A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67997580"/>
      </p:ext>
    </p:extLst>
  </p:cSld>
  <p:clrMapOvr>
    <a:masterClrMapping/>
  </p:clrMapOvr>
  <p:transition spd="slow">
    <p:wipe dir="r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Дата 11">
            <a:extLst>
              <a:ext uri="{FF2B5EF4-FFF2-40B4-BE49-F238E27FC236}">
                <a16:creationId xmlns:a16="http://schemas.microsoft.com/office/drawing/2014/main" id="{91B06868-2016-40DC-8C86-033DFC3ADC0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63138" y="6381288"/>
            <a:ext cx="2743200" cy="365125"/>
          </a:xfrm>
        </p:spPr>
        <p:txBody>
          <a:bodyPr/>
          <a:lstStyle/>
          <a:p>
            <a:fld id="{0C944032-3D28-4E68-B92B-ACC4BF1020C3}" type="datetime1">
              <a:rPr lang="ru-RU" smtClean="0"/>
              <a:t>29.01.2026</a:t>
            </a:fld>
            <a:endParaRPr lang="ru-RU"/>
          </a:p>
        </p:txBody>
      </p:sp>
      <p:sp>
        <p:nvSpPr>
          <p:cNvPr id="13" name="Номер слайда 12">
            <a:extLst>
              <a:ext uri="{FF2B5EF4-FFF2-40B4-BE49-F238E27FC236}">
                <a16:creationId xmlns:a16="http://schemas.microsoft.com/office/drawing/2014/main" id="{3B63018A-8B15-4DE7-972D-2E49BB7FA2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35538" y="6381288"/>
            <a:ext cx="2743200" cy="365125"/>
          </a:xfrm>
          <a:ln>
            <a:noFill/>
          </a:ln>
        </p:spPr>
        <p:txBody>
          <a:bodyPr/>
          <a:lstStyle/>
          <a:p>
            <a:fld id="{2D0A6DE4-523C-4F70-BC59-CD9CEAB9BA4C}" type="slidenum">
              <a:rPr lang="ru-RU" smtClean="0"/>
              <a:t>6</a:t>
            </a:fld>
            <a:endParaRPr lang="ru-RU"/>
          </a:p>
        </p:txBody>
      </p:sp>
      <p:sp>
        <p:nvSpPr>
          <p:cNvPr id="5" name="Заголовок 4">
            <a:extLst>
              <a:ext uri="{FF2B5EF4-FFF2-40B4-BE49-F238E27FC236}">
                <a16:creationId xmlns:a16="http://schemas.microsoft.com/office/drawing/2014/main" id="{D12D6032-E4FE-42E4-8135-7B32028A8E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3138" y="390063"/>
            <a:ext cx="9257907" cy="690677"/>
          </a:xfrm>
        </p:spPr>
        <p:txBody>
          <a:bodyPr/>
          <a:lstStyle/>
          <a:p>
            <a:r>
              <a:rPr lang="ru-RU" dirty="0"/>
              <a:t>Скриншоты игры</a:t>
            </a:r>
          </a:p>
        </p:txBody>
      </p:sp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19CFBB9A-0BD1-4738-AE1E-2C52BDC20DFC}"/>
              </a:ext>
            </a:extLst>
          </p:cNvPr>
          <p:cNvSpPr/>
          <p:nvPr/>
        </p:nvSpPr>
        <p:spPr>
          <a:xfrm>
            <a:off x="4327727" y="3244334"/>
            <a:ext cx="353654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dirty="0"/>
              <a:t>https://github.com/Tat-wow/tanks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19A0888-AB61-9536-DBDF-2D9F466C7AA8}"/>
              </a:ext>
            </a:extLst>
          </p:cNvPr>
          <p:cNvSpPr txBox="1"/>
          <p:nvPr/>
        </p:nvSpPr>
        <p:spPr>
          <a:xfrm>
            <a:off x="3048000" y="3244334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dirty="0"/>
              <a:t> 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30410D8-2B7C-E69C-F76E-785874045C72}"/>
              </a:ext>
            </a:extLst>
          </p:cNvPr>
          <p:cNvSpPr txBox="1"/>
          <p:nvPr/>
        </p:nvSpPr>
        <p:spPr>
          <a:xfrm>
            <a:off x="3048000" y="3244334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dirty="0"/>
              <a:t> 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CEF1EAA-5C5F-6C87-125B-39B8D6A07173}"/>
              </a:ext>
            </a:extLst>
          </p:cNvPr>
          <p:cNvSpPr txBox="1"/>
          <p:nvPr/>
        </p:nvSpPr>
        <p:spPr>
          <a:xfrm>
            <a:off x="3048000" y="3244334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dirty="0"/>
              <a:t>    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8365833-25C1-57B0-E4D5-269F811F6F1B}"/>
              </a:ext>
            </a:extLst>
          </p:cNvPr>
          <p:cNvSpPr txBox="1"/>
          <p:nvPr/>
        </p:nvSpPr>
        <p:spPr>
          <a:xfrm>
            <a:off x="1334624" y="1348186"/>
            <a:ext cx="49862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dirty="0"/>
              <a:t> 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8EF6DAC7-0F49-3F23-0753-4FE3F18D952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3138" y="1517682"/>
            <a:ext cx="3230360" cy="20632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>
            <a:extLst>
              <a:ext uri="{FF2B5EF4-FFF2-40B4-BE49-F238E27FC236}">
                <a16:creationId xmlns:a16="http://schemas.microsoft.com/office/drawing/2014/main" id="{8AA18AA1-E15D-CC3A-0243-2CF8775AD22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14903" y="1473461"/>
            <a:ext cx="3363326" cy="21074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Заголовок 4">
            <a:extLst>
              <a:ext uri="{FF2B5EF4-FFF2-40B4-BE49-F238E27FC236}">
                <a16:creationId xmlns:a16="http://schemas.microsoft.com/office/drawing/2014/main" id="{A9E3038D-0F3F-00A9-CCEF-B2AC325A4C84}"/>
              </a:ext>
            </a:extLst>
          </p:cNvPr>
          <p:cNvSpPr txBox="1">
            <a:spLocks/>
          </p:cNvSpPr>
          <p:nvPr/>
        </p:nvSpPr>
        <p:spPr>
          <a:xfrm>
            <a:off x="863138" y="4139801"/>
            <a:ext cx="9257907" cy="6906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sz="320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3600"/>
              <a:t>Итоги проекта</a:t>
            </a:r>
            <a:endParaRPr lang="ru-RU" sz="3600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9C0DD39-E2FF-B7AC-7AA4-BCFBB36D29BC}"/>
              </a:ext>
            </a:extLst>
          </p:cNvPr>
          <p:cNvSpPr txBox="1"/>
          <p:nvPr/>
        </p:nvSpPr>
        <p:spPr>
          <a:xfrm>
            <a:off x="976995" y="4713611"/>
            <a:ext cx="10287886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600" dirty="0">
                <a:solidFill>
                  <a:srgbClr val="44546A"/>
                </a:solidFill>
              </a:rPr>
              <a:t>Мы получили ценный опыт в создании объектно-ориентированных проектов на </a:t>
            </a:r>
            <a:r>
              <a:rPr lang="en-US" sz="3600" dirty="0">
                <a:solidFill>
                  <a:srgbClr val="44546A"/>
                </a:solidFill>
              </a:rPr>
              <a:t>Android</a:t>
            </a:r>
            <a:r>
              <a:rPr lang="ru-RU" sz="3600" dirty="0">
                <a:solidFill>
                  <a:srgbClr val="44546A"/>
                </a:solidFill>
              </a:rPr>
              <a:t> и ПК</a:t>
            </a:r>
            <a:r>
              <a:rPr lang="en-US" sz="3600" dirty="0">
                <a:solidFill>
                  <a:srgbClr val="44546A"/>
                </a:solidFill>
              </a:rPr>
              <a:t>,</a:t>
            </a:r>
            <a:r>
              <a:rPr lang="ru-RU" sz="3600" dirty="0">
                <a:solidFill>
                  <a:srgbClr val="44546A"/>
                </a:solidFill>
              </a:rPr>
              <a:t> используя </a:t>
            </a:r>
            <a:r>
              <a:rPr lang="en-US" sz="3600" dirty="0">
                <a:solidFill>
                  <a:srgbClr val="44546A"/>
                </a:solidFill>
              </a:rPr>
              <a:t>Java, </a:t>
            </a:r>
            <a:r>
              <a:rPr lang="en-US" sz="3600" dirty="0" err="1">
                <a:solidFill>
                  <a:srgbClr val="44546A"/>
                </a:solidFill>
              </a:rPr>
              <a:t>LibGDX</a:t>
            </a:r>
            <a:r>
              <a:rPr lang="en-US" sz="3600" dirty="0">
                <a:solidFill>
                  <a:srgbClr val="44546A"/>
                </a:solidFill>
              </a:rPr>
              <a:t> </a:t>
            </a:r>
            <a:r>
              <a:rPr lang="ru-RU" sz="3600" dirty="0">
                <a:solidFill>
                  <a:srgbClr val="44546A"/>
                </a:solidFill>
              </a:rPr>
              <a:t>и</a:t>
            </a:r>
            <a:r>
              <a:rPr lang="en-US" sz="3600" dirty="0">
                <a:solidFill>
                  <a:srgbClr val="44546A"/>
                </a:solidFill>
              </a:rPr>
              <a:t> Box2D.</a:t>
            </a:r>
            <a:endParaRPr lang="ru-RU" sz="3600" dirty="0">
              <a:solidFill>
                <a:srgbClr val="44546A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81572958"/>
      </p:ext>
    </p:extLst>
  </p:cSld>
  <p:clrMapOvr>
    <a:masterClrMapping/>
  </p:clrMapOvr>
  <p:transition spd="slow">
    <p:wipe dir="r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Рисунок 26">
            <a:extLst>
              <a:ext uri="{FF2B5EF4-FFF2-40B4-BE49-F238E27FC236}">
                <a16:creationId xmlns:a16="http://schemas.microsoft.com/office/drawing/2014/main" id="{E9E66B1E-7686-4AAA-8D02-C2BE5B85708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4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56174" y="3239207"/>
            <a:ext cx="2479652" cy="3795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4298795"/>
      </p:ext>
    </p:extLst>
  </p:cSld>
  <p:clrMapOvr>
    <a:masterClrMapping/>
  </p:clrMapOvr>
  <p:transition spd="slow">
    <p:wipe dir="r"/>
  </p:transition>
</p:sld>
</file>

<file path=ppt/theme/theme1.xml><?xml version="1.0" encoding="utf-8"?>
<a:theme xmlns:a="http://schemas.openxmlformats.org/drawingml/2006/main" name="Samsung IT School White">
  <a:themeElements>
    <a:clrScheme name="Другая 1">
      <a:dk1>
        <a:srgbClr val="FFFFFF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E7E6E6"/>
      </a:hlink>
      <a:folHlink>
        <a:srgbClr val="954F72"/>
      </a:folHlink>
    </a:clrScheme>
    <a:fontScheme name="Samsung Fonts">
      <a:majorFont>
        <a:latin typeface="SamsungOne 800C"/>
        <a:ea typeface=""/>
        <a:cs typeface=""/>
      </a:majorFont>
      <a:minorFont>
        <a:latin typeface="SamsungOne 450C"/>
        <a:ea typeface=""/>
        <a:cs typeface="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Samsung IT School En">
  <a:themeElements>
    <a:clrScheme name="Другая 11">
      <a:dk1>
        <a:srgbClr val="FFFFFF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FFC000"/>
      </a:hlink>
      <a:folHlink>
        <a:srgbClr val="FFC000"/>
      </a:folHlink>
    </a:clrScheme>
    <a:fontScheme name="Samsung Fonts">
      <a:majorFont>
        <a:latin typeface="SamsungOne 800C"/>
        <a:ea typeface=""/>
        <a:cs typeface=""/>
      </a:majorFont>
      <a:minorFont>
        <a:latin typeface="SamsungOne 450C"/>
        <a:ea typeface=""/>
        <a:cs typeface="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Samsung IT School White En">
  <a:themeElements>
    <a:clrScheme name="Другая 1">
      <a:dk1>
        <a:srgbClr val="FFFFFF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E7E6E6"/>
      </a:hlink>
      <a:folHlink>
        <a:srgbClr val="954F72"/>
      </a:folHlink>
    </a:clrScheme>
    <a:fontScheme name="Samsung Fonts">
      <a:majorFont>
        <a:latin typeface="SamsungOne 800C"/>
        <a:ea typeface=""/>
        <a:cs typeface=""/>
      </a:majorFont>
      <a:minorFont>
        <a:latin typeface="SamsungOne 450C"/>
        <a:ea typeface=""/>
        <a:cs typeface="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191</TotalTime>
  <Words>198</Words>
  <Application>Microsoft Office PowerPoint</Application>
  <PresentationFormat>Широкоэкранный</PresentationFormat>
  <Paragraphs>45</Paragraphs>
  <Slides>7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3</vt:i4>
      </vt:variant>
      <vt:variant>
        <vt:lpstr>Заголовки слайдов</vt:lpstr>
      </vt:variant>
      <vt:variant>
        <vt:i4>7</vt:i4>
      </vt:variant>
    </vt:vector>
  </HeadingPairs>
  <TitlesOfParts>
    <vt:vector size="14" baseType="lpstr">
      <vt:lpstr>SamsungOne 800C</vt:lpstr>
      <vt:lpstr>SamsungOne 450C</vt:lpstr>
      <vt:lpstr>Arial</vt:lpstr>
      <vt:lpstr>Calibri</vt:lpstr>
      <vt:lpstr>Samsung IT School White</vt:lpstr>
      <vt:lpstr>Samsung IT School En</vt:lpstr>
      <vt:lpstr>Samsung IT School White En</vt:lpstr>
      <vt:lpstr>Презентация PowerPoint</vt:lpstr>
      <vt:lpstr>Танки2026</vt:lpstr>
      <vt:lpstr>Идея проекта</vt:lpstr>
      <vt:lpstr>Как работает код</vt:lpstr>
      <vt:lpstr>Что получилось воссоздать</vt:lpstr>
      <vt:lpstr>Скриншоты игры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SAMSUNG Presentation</dc:title>
  <dc:creator>Roman Lesovoy</dc:creator>
  <cp:lastModifiedBy>IT-04</cp:lastModifiedBy>
  <cp:revision>34</cp:revision>
  <dcterms:created xsi:type="dcterms:W3CDTF">2020-05-25T08:37:09Z</dcterms:created>
  <dcterms:modified xsi:type="dcterms:W3CDTF">2026-01-29T15:30:17Z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NSCPROP">
    <vt:lpwstr>NSCCustomProperty</vt:lpwstr>
  </property>
  <property fmtid="{D5CDD505-2E9C-101B-9397-08002B2CF9AE}" pid="3" name="NSCPROP_SA">
    <vt:lpwstr>C:\Users\grebenkina.a\Downloads\SAMSUNG_IT_School_Presentation_Template_2020_PR (2).pptx</vt:lpwstr>
  </property>
</Properties>
</file>

<file path=docProps/thumbnail.jpeg>
</file>